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3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0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6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65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8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6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4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4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1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2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9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1BEB-3E14-40A9-9CCE-F01568A50A3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180E-45E4-4650-8362-022D8E811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2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1"/>
            <a:ext cx="9144000" cy="6858001"/>
          </a:xfrm>
          <a:prstGeom prst="rect">
            <a:avLst/>
          </a:prstGeom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035180" y="1453368"/>
            <a:ext cx="3632457" cy="37284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Образование:  </a:t>
            </a:r>
            <a:r>
              <a:rPr lang="ru-RU" sz="1600" b="1" dirty="0">
                <a:solidFill>
                  <a:srgbClr val="002060"/>
                </a:solidFill>
              </a:rPr>
              <a:t>высшее, НГПИ </a:t>
            </a:r>
            <a:r>
              <a:rPr lang="ru-RU" sz="1600" b="1" dirty="0" smtClean="0">
                <a:solidFill>
                  <a:srgbClr val="002060"/>
                </a:solidFill>
              </a:rPr>
              <a:t>ИПФ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Специальность: учитель истории и обществознания, методист по ВР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Педагогический стаж: 33 года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Награды и поощрения: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Отличник </a:t>
            </a:r>
            <a:r>
              <a:rPr lang="ru-RU" sz="1600" b="1" dirty="0">
                <a:solidFill>
                  <a:srgbClr val="002060"/>
                </a:solidFill>
              </a:rPr>
              <a:t>образования РС(Я)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002060"/>
                </a:solidFill>
              </a:rPr>
              <a:t>Почетная грамота </a:t>
            </a:r>
            <a:r>
              <a:rPr lang="ru-RU" sz="1600" b="1" dirty="0" smtClean="0">
                <a:solidFill>
                  <a:srgbClr val="002060"/>
                </a:solidFill>
              </a:rPr>
              <a:t>Министерства </a:t>
            </a:r>
            <a:r>
              <a:rPr lang="ru-RU" sz="1600" b="1" dirty="0">
                <a:solidFill>
                  <a:srgbClr val="002060"/>
                </a:solidFill>
              </a:rPr>
              <a:t>Науки и образования РФ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002060"/>
                </a:solidFill>
              </a:rPr>
              <a:t>Обладатель Гранта Президента РФ «Лучшие учителя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Почетный </a:t>
            </a:r>
            <a:r>
              <a:rPr lang="ru-RU" sz="1600" b="1" smtClean="0">
                <a:solidFill>
                  <a:srgbClr val="002060"/>
                </a:solidFill>
              </a:rPr>
              <a:t>работник ОО РФ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141" y="4719260"/>
            <a:ext cx="2646070" cy="1984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14207" r="15516" b="16887"/>
          <a:stretch/>
        </p:blipFill>
        <p:spPr>
          <a:xfrm>
            <a:off x="8146786" y="2889523"/>
            <a:ext cx="2183975" cy="1698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38" y="4621184"/>
            <a:ext cx="2624068" cy="1968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024034" y="142853"/>
            <a:ext cx="8143932" cy="8617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Антонова Ангелина Владимировна</a:t>
            </a:r>
          </a:p>
          <a:p>
            <a:pPr algn="ctr">
              <a:defRPr/>
            </a:pPr>
            <a:r>
              <a:rPr lang="ru-RU" b="1" dirty="0" smtClean="0">
                <a:ln w="11430"/>
                <a:solidFill>
                  <a:srgbClr val="1B02D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Директор МБУ ДО «</a:t>
            </a:r>
            <a:r>
              <a:rPr lang="ru-RU" b="1" dirty="0" err="1" smtClean="0">
                <a:ln w="11430"/>
                <a:solidFill>
                  <a:srgbClr val="1B02D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Сунтарский</a:t>
            </a:r>
            <a:r>
              <a:rPr lang="ru-RU" b="1" dirty="0" smtClean="0">
                <a:ln w="11430"/>
                <a:solidFill>
                  <a:srgbClr val="1B02D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центр детского творчества»</a:t>
            </a:r>
            <a:endParaRPr lang="ru-RU" b="1" dirty="0">
              <a:ln w="11430"/>
              <a:solidFill>
                <a:srgbClr val="1B02D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4034" y="1413620"/>
            <a:ext cx="2014656" cy="2951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6" y="1362091"/>
            <a:ext cx="2000264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6" t="32567" r="17404"/>
          <a:stretch/>
        </p:blipFill>
        <p:spPr>
          <a:xfrm>
            <a:off x="8524892" y="4365426"/>
            <a:ext cx="1416142" cy="23158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978918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100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Артем</cp:lastModifiedBy>
  <cp:revision>2</cp:revision>
  <dcterms:created xsi:type="dcterms:W3CDTF">2020-05-12T03:06:03Z</dcterms:created>
  <dcterms:modified xsi:type="dcterms:W3CDTF">2020-05-12T05:59:16Z</dcterms:modified>
</cp:coreProperties>
</file>