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sldIdLst>
    <p:sldId id="256" r:id="rId2"/>
    <p:sldId id="272" r:id="rId3"/>
    <p:sldId id="257" r:id="rId4"/>
    <p:sldId id="261" r:id="rId5"/>
    <p:sldId id="258" r:id="rId6"/>
    <p:sldId id="269" r:id="rId7"/>
    <p:sldId id="259" r:id="rId8"/>
    <p:sldId id="262" r:id="rId9"/>
    <p:sldId id="263" r:id="rId10"/>
    <p:sldId id="270" r:id="rId11"/>
    <p:sldId id="271" r:id="rId12"/>
    <p:sldId id="267" r:id="rId13"/>
    <p:sldId id="275" r:id="rId14"/>
    <p:sldId id="273" r:id="rId15"/>
    <p:sldId id="286" r:id="rId16"/>
    <p:sldId id="274" r:id="rId17"/>
    <p:sldId id="285" r:id="rId18"/>
    <p:sldId id="276" r:id="rId19"/>
    <p:sldId id="282" r:id="rId20"/>
    <p:sldId id="283" r:id="rId21"/>
    <p:sldId id="284" r:id="rId22"/>
    <p:sldId id="265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0099"/>
    <a:srgbClr val="00CC00"/>
    <a:srgbClr val="A7BA36"/>
    <a:srgbClr val="96E2A8"/>
    <a:srgbClr val="003300"/>
    <a:srgbClr val="000066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714" autoAdjust="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3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jpe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jpe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_rels/data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7.jpe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0.jpe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_rels/drawing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2886C3-E482-4F09-BF14-BE79480F8041}" type="doc">
      <dgm:prSet loTypeId="urn:microsoft.com/office/officeart/2005/8/layout/list1" loCatId="list" qsTypeId="urn:microsoft.com/office/officeart/2005/8/quickstyle/3d2#1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FCFBAB9E-F412-40CC-A69C-FD63D6917DCF}">
      <dgm:prSet phldrT="[Текст]"/>
      <dgm:spPr/>
      <dgm:t>
        <a:bodyPr/>
        <a:lstStyle/>
        <a:p>
          <a:r>
            <a:rPr lang="ru-RU" dirty="0" smtClean="0"/>
            <a:t>Авторские разработки</a:t>
          </a:r>
          <a:endParaRPr lang="ru-RU" dirty="0"/>
        </a:p>
      </dgm:t>
    </dgm:pt>
    <dgm:pt modelId="{74B3ECFF-DD59-4A92-99CC-FDD878BDEBDD}" type="parTrans" cxnId="{024A570B-C9A0-42A2-8117-39B711A6FE0E}">
      <dgm:prSet/>
      <dgm:spPr/>
      <dgm:t>
        <a:bodyPr/>
        <a:lstStyle/>
        <a:p>
          <a:endParaRPr lang="ru-RU"/>
        </a:p>
      </dgm:t>
    </dgm:pt>
    <dgm:pt modelId="{0D79AEA2-2EF2-4589-A15F-8F1E9A6666A8}" type="sibTrans" cxnId="{024A570B-C9A0-42A2-8117-39B711A6FE0E}">
      <dgm:prSet/>
      <dgm:spPr/>
      <dgm:t>
        <a:bodyPr/>
        <a:lstStyle/>
        <a:p>
          <a:endParaRPr lang="ru-RU"/>
        </a:p>
      </dgm:t>
    </dgm:pt>
    <dgm:pt modelId="{62CA0F01-3A8C-4130-AEE8-D2A0A42F1461}">
      <dgm:prSet phldrT="[Текст]"/>
      <dgm:spPr/>
      <dgm:t>
        <a:bodyPr/>
        <a:lstStyle/>
        <a:p>
          <a:r>
            <a:rPr lang="ru-RU" dirty="0" smtClean="0"/>
            <a:t>в расширении информационного</a:t>
          </a:r>
          <a:endParaRPr lang="ru-RU" dirty="0"/>
        </a:p>
      </dgm:t>
    </dgm:pt>
    <dgm:pt modelId="{C2CF8689-DC48-4074-9BBF-A250A61DF70C}" type="parTrans" cxnId="{E4755411-C4F0-44D6-868F-ED5281173A92}">
      <dgm:prSet/>
      <dgm:spPr/>
      <dgm:t>
        <a:bodyPr/>
        <a:lstStyle/>
        <a:p>
          <a:endParaRPr lang="ru-RU"/>
        </a:p>
      </dgm:t>
    </dgm:pt>
    <dgm:pt modelId="{0024EB4E-72FE-4D73-9BF0-4BFC3BCCBCD9}" type="sibTrans" cxnId="{E4755411-C4F0-44D6-868F-ED5281173A92}">
      <dgm:prSet/>
      <dgm:spPr/>
      <dgm:t>
        <a:bodyPr/>
        <a:lstStyle/>
        <a:p>
          <a:endParaRPr lang="ru-RU"/>
        </a:p>
      </dgm:t>
    </dgm:pt>
    <dgm:pt modelId="{33C5CDF4-868F-46A5-9040-4C82B566F222}">
      <dgm:prSet phldrT="[Текст]"/>
      <dgm:spPr/>
      <dgm:t>
        <a:bodyPr/>
        <a:lstStyle/>
        <a:p>
          <a:r>
            <a:rPr lang="ru-RU" dirty="0" smtClean="0"/>
            <a:t>пространства урока</a:t>
          </a:r>
          <a:endParaRPr lang="ru-RU" dirty="0"/>
        </a:p>
      </dgm:t>
    </dgm:pt>
    <dgm:pt modelId="{625BB6A3-F8C9-4A49-A0B1-15DD70327CB7}" type="parTrans" cxnId="{6BF23824-B483-474B-9E04-014A045ABB02}">
      <dgm:prSet/>
      <dgm:spPr/>
      <dgm:t>
        <a:bodyPr/>
        <a:lstStyle/>
        <a:p>
          <a:endParaRPr lang="ru-RU"/>
        </a:p>
      </dgm:t>
    </dgm:pt>
    <dgm:pt modelId="{698E9AE7-787B-43A7-BB91-F4ECBD679657}" type="sibTrans" cxnId="{6BF23824-B483-474B-9E04-014A045ABB02}">
      <dgm:prSet/>
      <dgm:spPr/>
      <dgm:t>
        <a:bodyPr/>
        <a:lstStyle/>
        <a:p>
          <a:endParaRPr lang="ru-RU"/>
        </a:p>
      </dgm:t>
    </dgm:pt>
    <dgm:pt modelId="{936819A1-0E61-4D17-8591-DF08B50951A8}" type="pres">
      <dgm:prSet presAssocID="{132886C3-E482-4F09-BF14-BE79480F804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8A3BBFE-7903-4EDC-858C-CCFAA76E6438}" type="pres">
      <dgm:prSet presAssocID="{FCFBAB9E-F412-40CC-A69C-FD63D6917DCF}" presName="parentLin" presStyleCnt="0"/>
      <dgm:spPr/>
    </dgm:pt>
    <dgm:pt modelId="{5929FA69-920F-4F14-A2CA-846E680F2B0F}" type="pres">
      <dgm:prSet presAssocID="{FCFBAB9E-F412-40CC-A69C-FD63D6917DCF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C232A48B-6943-47F0-8501-11458E6961FF}" type="pres">
      <dgm:prSet presAssocID="{FCFBAB9E-F412-40CC-A69C-FD63D6917DCF}" presName="parentText" presStyleLbl="node1" presStyleIdx="0" presStyleCnt="3" custLinFactNeighborX="-6249" custLinFactNeighborY="-317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265767-9DBC-47D2-A30B-19DA3D588B1C}" type="pres">
      <dgm:prSet presAssocID="{FCFBAB9E-F412-40CC-A69C-FD63D6917DCF}" presName="negativeSpace" presStyleCnt="0"/>
      <dgm:spPr/>
    </dgm:pt>
    <dgm:pt modelId="{7E850846-2D2C-4EDF-9223-EAB92715F010}" type="pres">
      <dgm:prSet presAssocID="{FCFBAB9E-F412-40CC-A69C-FD63D6917DCF}" presName="childText" presStyleLbl="conFgAcc1" presStyleIdx="0" presStyleCnt="3">
        <dgm:presLayoutVars>
          <dgm:bulletEnabled val="1"/>
        </dgm:presLayoutVars>
      </dgm:prSet>
      <dgm:spPr/>
    </dgm:pt>
    <dgm:pt modelId="{5523667C-D301-468C-ACBD-73FF83365EE3}" type="pres">
      <dgm:prSet presAssocID="{0D79AEA2-2EF2-4589-A15F-8F1E9A6666A8}" presName="spaceBetweenRectangles" presStyleCnt="0"/>
      <dgm:spPr/>
    </dgm:pt>
    <dgm:pt modelId="{17E6B2CD-BA1A-4978-B8A4-F336AF7025A7}" type="pres">
      <dgm:prSet presAssocID="{62CA0F01-3A8C-4130-AEE8-D2A0A42F1461}" presName="parentLin" presStyleCnt="0"/>
      <dgm:spPr/>
    </dgm:pt>
    <dgm:pt modelId="{770C331A-CF94-4336-9B8A-4105763B2CC4}" type="pres">
      <dgm:prSet presAssocID="{62CA0F01-3A8C-4130-AEE8-D2A0A42F1461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5A1DA093-604F-4079-B577-A8D7AFEF2E32}" type="pres">
      <dgm:prSet presAssocID="{62CA0F01-3A8C-4130-AEE8-D2A0A42F1461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4F1E6A-A57B-4347-B3FB-8C11A0E87132}" type="pres">
      <dgm:prSet presAssocID="{62CA0F01-3A8C-4130-AEE8-D2A0A42F1461}" presName="negativeSpace" presStyleCnt="0"/>
      <dgm:spPr/>
    </dgm:pt>
    <dgm:pt modelId="{45AC9E31-DE41-41B3-B2B5-450EA4BA2885}" type="pres">
      <dgm:prSet presAssocID="{62CA0F01-3A8C-4130-AEE8-D2A0A42F1461}" presName="childText" presStyleLbl="conFgAcc1" presStyleIdx="1" presStyleCnt="3">
        <dgm:presLayoutVars>
          <dgm:bulletEnabled val="1"/>
        </dgm:presLayoutVars>
      </dgm:prSet>
      <dgm:spPr/>
    </dgm:pt>
    <dgm:pt modelId="{6D22C9A5-CE76-4682-A01B-A13B77368E92}" type="pres">
      <dgm:prSet presAssocID="{0024EB4E-72FE-4D73-9BF0-4BFC3BCCBCD9}" presName="spaceBetweenRectangles" presStyleCnt="0"/>
      <dgm:spPr/>
    </dgm:pt>
    <dgm:pt modelId="{82227350-68DE-451B-8F96-DA32A44726CD}" type="pres">
      <dgm:prSet presAssocID="{33C5CDF4-868F-46A5-9040-4C82B566F222}" presName="parentLin" presStyleCnt="0"/>
      <dgm:spPr/>
    </dgm:pt>
    <dgm:pt modelId="{D91AC80A-ED93-49BF-A895-C2D5D7AA771A}" type="pres">
      <dgm:prSet presAssocID="{33C5CDF4-868F-46A5-9040-4C82B566F222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876D3483-5F19-4A74-83BD-2EA6FA8C8C57}" type="pres">
      <dgm:prSet presAssocID="{33C5CDF4-868F-46A5-9040-4C82B566F222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E68E5E-D9A6-4B5B-8798-9CF510446E45}" type="pres">
      <dgm:prSet presAssocID="{33C5CDF4-868F-46A5-9040-4C82B566F222}" presName="negativeSpace" presStyleCnt="0"/>
      <dgm:spPr/>
    </dgm:pt>
    <dgm:pt modelId="{DC26DBD7-5C2D-482E-9F90-6A2D3A4D51D8}" type="pres">
      <dgm:prSet presAssocID="{33C5CDF4-868F-46A5-9040-4C82B566F222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9BC34FBC-0052-4218-9073-3459E157708B}" type="presOf" srcId="{FCFBAB9E-F412-40CC-A69C-FD63D6917DCF}" destId="{C232A48B-6943-47F0-8501-11458E6961FF}" srcOrd="1" destOrd="0" presId="urn:microsoft.com/office/officeart/2005/8/layout/list1"/>
    <dgm:cxn modelId="{66098FB4-6B89-4AAC-9136-FAFB6554C6B6}" type="presOf" srcId="{62CA0F01-3A8C-4130-AEE8-D2A0A42F1461}" destId="{770C331A-CF94-4336-9B8A-4105763B2CC4}" srcOrd="0" destOrd="0" presId="urn:microsoft.com/office/officeart/2005/8/layout/list1"/>
    <dgm:cxn modelId="{FB267EEB-8370-461E-B8B8-76377E45CBF0}" type="presOf" srcId="{33C5CDF4-868F-46A5-9040-4C82B566F222}" destId="{D91AC80A-ED93-49BF-A895-C2D5D7AA771A}" srcOrd="0" destOrd="0" presId="urn:microsoft.com/office/officeart/2005/8/layout/list1"/>
    <dgm:cxn modelId="{E1D58FE0-60B5-4CA3-B402-63C54A725303}" type="presOf" srcId="{FCFBAB9E-F412-40CC-A69C-FD63D6917DCF}" destId="{5929FA69-920F-4F14-A2CA-846E680F2B0F}" srcOrd="0" destOrd="0" presId="urn:microsoft.com/office/officeart/2005/8/layout/list1"/>
    <dgm:cxn modelId="{024A570B-C9A0-42A2-8117-39B711A6FE0E}" srcId="{132886C3-E482-4F09-BF14-BE79480F8041}" destId="{FCFBAB9E-F412-40CC-A69C-FD63D6917DCF}" srcOrd="0" destOrd="0" parTransId="{74B3ECFF-DD59-4A92-99CC-FDD878BDEBDD}" sibTransId="{0D79AEA2-2EF2-4589-A15F-8F1E9A6666A8}"/>
    <dgm:cxn modelId="{F09130DD-533B-425A-AC38-6BDBB5FE5BCE}" type="presOf" srcId="{62CA0F01-3A8C-4130-AEE8-D2A0A42F1461}" destId="{5A1DA093-604F-4079-B577-A8D7AFEF2E32}" srcOrd="1" destOrd="0" presId="urn:microsoft.com/office/officeart/2005/8/layout/list1"/>
    <dgm:cxn modelId="{6BF23824-B483-474B-9E04-014A045ABB02}" srcId="{132886C3-E482-4F09-BF14-BE79480F8041}" destId="{33C5CDF4-868F-46A5-9040-4C82B566F222}" srcOrd="2" destOrd="0" parTransId="{625BB6A3-F8C9-4A49-A0B1-15DD70327CB7}" sibTransId="{698E9AE7-787B-43A7-BB91-F4ECBD679657}"/>
    <dgm:cxn modelId="{66A9EC85-AF80-4967-BC10-BFC37FD8B80F}" type="presOf" srcId="{132886C3-E482-4F09-BF14-BE79480F8041}" destId="{936819A1-0E61-4D17-8591-DF08B50951A8}" srcOrd="0" destOrd="0" presId="urn:microsoft.com/office/officeart/2005/8/layout/list1"/>
    <dgm:cxn modelId="{E4755411-C4F0-44D6-868F-ED5281173A92}" srcId="{132886C3-E482-4F09-BF14-BE79480F8041}" destId="{62CA0F01-3A8C-4130-AEE8-D2A0A42F1461}" srcOrd="1" destOrd="0" parTransId="{C2CF8689-DC48-4074-9BBF-A250A61DF70C}" sibTransId="{0024EB4E-72FE-4D73-9BF0-4BFC3BCCBCD9}"/>
    <dgm:cxn modelId="{0606CC57-EDF2-49C0-8B18-75CECD398CDF}" type="presOf" srcId="{33C5CDF4-868F-46A5-9040-4C82B566F222}" destId="{876D3483-5F19-4A74-83BD-2EA6FA8C8C57}" srcOrd="1" destOrd="0" presId="urn:microsoft.com/office/officeart/2005/8/layout/list1"/>
    <dgm:cxn modelId="{C3D760FF-1E78-48EB-A73A-8F8F8A8983FE}" type="presParOf" srcId="{936819A1-0E61-4D17-8591-DF08B50951A8}" destId="{C8A3BBFE-7903-4EDC-858C-CCFAA76E6438}" srcOrd="0" destOrd="0" presId="urn:microsoft.com/office/officeart/2005/8/layout/list1"/>
    <dgm:cxn modelId="{B666D23E-BC60-4E3B-AE10-7166FA6B7398}" type="presParOf" srcId="{C8A3BBFE-7903-4EDC-858C-CCFAA76E6438}" destId="{5929FA69-920F-4F14-A2CA-846E680F2B0F}" srcOrd="0" destOrd="0" presId="urn:microsoft.com/office/officeart/2005/8/layout/list1"/>
    <dgm:cxn modelId="{2E698391-8853-4C7C-81D8-E03D0587B3A9}" type="presParOf" srcId="{C8A3BBFE-7903-4EDC-858C-CCFAA76E6438}" destId="{C232A48B-6943-47F0-8501-11458E6961FF}" srcOrd="1" destOrd="0" presId="urn:microsoft.com/office/officeart/2005/8/layout/list1"/>
    <dgm:cxn modelId="{D5DBB64F-0336-48F9-9D9F-34CB6B649047}" type="presParOf" srcId="{936819A1-0E61-4D17-8591-DF08B50951A8}" destId="{CF265767-9DBC-47D2-A30B-19DA3D588B1C}" srcOrd="1" destOrd="0" presId="urn:microsoft.com/office/officeart/2005/8/layout/list1"/>
    <dgm:cxn modelId="{72C40FF0-843F-4FEF-A42D-0263FA88B0AF}" type="presParOf" srcId="{936819A1-0E61-4D17-8591-DF08B50951A8}" destId="{7E850846-2D2C-4EDF-9223-EAB92715F010}" srcOrd="2" destOrd="0" presId="urn:microsoft.com/office/officeart/2005/8/layout/list1"/>
    <dgm:cxn modelId="{77A7C47D-F486-4BA3-B0BE-0B38B553935F}" type="presParOf" srcId="{936819A1-0E61-4D17-8591-DF08B50951A8}" destId="{5523667C-D301-468C-ACBD-73FF83365EE3}" srcOrd="3" destOrd="0" presId="urn:microsoft.com/office/officeart/2005/8/layout/list1"/>
    <dgm:cxn modelId="{5505B9AE-70B8-4D88-BDA3-F6D77683A95E}" type="presParOf" srcId="{936819A1-0E61-4D17-8591-DF08B50951A8}" destId="{17E6B2CD-BA1A-4978-B8A4-F336AF7025A7}" srcOrd="4" destOrd="0" presId="urn:microsoft.com/office/officeart/2005/8/layout/list1"/>
    <dgm:cxn modelId="{65B54CE1-05AE-45AD-B3ED-6047DFF52AA9}" type="presParOf" srcId="{17E6B2CD-BA1A-4978-B8A4-F336AF7025A7}" destId="{770C331A-CF94-4336-9B8A-4105763B2CC4}" srcOrd="0" destOrd="0" presId="urn:microsoft.com/office/officeart/2005/8/layout/list1"/>
    <dgm:cxn modelId="{881A98C9-5831-49E2-891C-AC1946F50358}" type="presParOf" srcId="{17E6B2CD-BA1A-4978-B8A4-F336AF7025A7}" destId="{5A1DA093-604F-4079-B577-A8D7AFEF2E32}" srcOrd="1" destOrd="0" presId="urn:microsoft.com/office/officeart/2005/8/layout/list1"/>
    <dgm:cxn modelId="{4C2A9A39-6218-43EA-8F3D-12FB081B0A75}" type="presParOf" srcId="{936819A1-0E61-4D17-8591-DF08B50951A8}" destId="{084F1E6A-A57B-4347-B3FB-8C11A0E87132}" srcOrd="5" destOrd="0" presId="urn:microsoft.com/office/officeart/2005/8/layout/list1"/>
    <dgm:cxn modelId="{9A277FF8-A7C7-433D-BDE5-4FBD57B3CCA3}" type="presParOf" srcId="{936819A1-0E61-4D17-8591-DF08B50951A8}" destId="{45AC9E31-DE41-41B3-B2B5-450EA4BA2885}" srcOrd="6" destOrd="0" presId="urn:microsoft.com/office/officeart/2005/8/layout/list1"/>
    <dgm:cxn modelId="{BF571057-E137-4240-AB6F-F00098DDDEB4}" type="presParOf" srcId="{936819A1-0E61-4D17-8591-DF08B50951A8}" destId="{6D22C9A5-CE76-4682-A01B-A13B77368E92}" srcOrd="7" destOrd="0" presId="urn:microsoft.com/office/officeart/2005/8/layout/list1"/>
    <dgm:cxn modelId="{70F5ACAD-8829-4E1A-AD7E-822B56574FE2}" type="presParOf" srcId="{936819A1-0E61-4D17-8591-DF08B50951A8}" destId="{82227350-68DE-451B-8F96-DA32A44726CD}" srcOrd="8" destOrd="0" presId="urn:microsoft.com/office/officeart/2005/8/layout/list1"/>
    <dgm:cxn modelId="{48D83F07-F699-4BE9-B218-C25C51CEA813}" type="presParOf" srcId="{82227350-68DE-451B-8F96-DA32A44726CD}" destId="{D91AC80A-ED93-49BF-A895-C2D5D7AA771A}" srcOrd="0" destOrd="0" presId="urn:microsoft.com/office/officeart/2005/8/layout/list1"/>
    <dgm:cxn modelId="{84C03D93-5C04-40F9-96A6-7E052AAB62ED}" type="presParOf" srcId="{82227350-68DE-451B-8F96-DA32A44726CD}" destId="{876D3483-5F19-4A74-83BD-2EA6FA8C8C57}" srcOrd="1" destOrd="0" presId="urn:microsoft.com/office/officeart/2005/8/layout/list1"/>
    <dgm:cxn modelId="{DF8B8034-1DDB-4069-8CFE-28448D1A5326}" type="presParOf" srcId="{936819A1-0E61-4D17-8591-DF08B50951A8}" destId="{1CE68E5E-D9A6-4B5B-8798-9CF510446E45}" srcOrd="9" destOrd="0" presId="urn:microsoft.com/office/officeart/2005/8/layout/list1"/>
    <dgm:cxn modelId="{B6A13F5B-7857-467D-A472-5702A33DDA51}" type="presParOf" srcId="{936819A1-0E61-4D17-8591-DF08B50951A8}" destId="{DC26DBD7-5C2D-482E-9F90-6A2D3A4D51D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0168F4E-ABED-4990-A383-36AA9AE62C30}" type="doc">
      <dgm:prSet loTypeId="urn:microsoft.com/office/officeart/2005/8/layout/list1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746AA1AE-033D-4D03-B4E9-4DC438228AE4}">
      <dgm:prSet phldrT="[Текст]"/>
      <dgm:spPr/>
      <dgm:t>
        <a:bodyPr/>
        <a:lstStyle/>
        <a:p>
          <a:r>
            <a:rPr lang="ru-RU" dirty="0" smtClean="0">
              <a:cs typeface="Times New Roman" pitchFamily="18" charset="0"/>
            </a:rPr>
            <a:t>Электронный задачник </a:t>
          </a:r>
          <a:endParaRPr lang="ru-RU" dirty="0"/>
        </a:p>
      </dgm:t>
    </dgm:pt>
    <dgm:pt modelId="{126E7A2B-2E86-4BEA-89F8-1F1D24AC95CF}" type="parTrans" cxnId="{4EEC4EAA-399C-40FC-BFFC-4C56E0021614}">
      <dgm:prSet/>
      <dgm:spPr/>
      <dgm:t>
        <a:bodyPr/>
        <a:lstStyle/>
        <a:p>
          <a:endParaRPr lang="ru-RU"/>
        </a:p>
      </dgm:t>
    </dgm:pt>
    <dgm:pt modelId="{BCABF181-AEB6-41BE-A8EC-EA5E42430ED7}" type="sibTrans" cxnId="{4EEC4EAA-399C-40FC-BFFC-4C56E0021614}">
      <dgm:prSet/>
      <dgm:spPr/>
      <dgm:t>
        <a:bodyPr/>
        <a:lstStyle/>
        <a:p>
          <a:endParaRPr lang="ru-RU"/>
        </a:p>
      </dgm:t>
    </dgm:pt>
    <dgm:pt modelId="{B10F3BFC-C55F-4BCA-8668-34F8F4FE1E16}">
      <dgm:prSet phldrT="[Текст]"/>
      <dgm:spPr/>
      <dgm:t>
        <a:bodyPr/>
        <a:lstStyle/>
        <a:p>
          <a:r>
            <a:rPr lang="ru-RU" dirty="0" smtClean="0"/>
            <a:t>«Математическая шкатулка»</a:t>
          </a:r>
          <a:endParaRPr lang="ru-RU" dirty="0"/>
        </a:p>
      </dgm:t>
    </dgm:pt>
    <dgm:pt modelId="{167A9772-3E04-4682-AFFE-67C48C40464F}" type="parTrans" cxnId="{054B262C-CB8C-47FC-95F8-29D4F1AAC670}">
      <dgm:prSet/>
      <dgm:spPr/>
      <dgm:t>
        <a:bodyPr/>
        <a:lstStyle/>
        <a:p>
          <a:endParaRPr lang="ru-RU"/>
        </a:p>
      </dgm:t>
    </dgm:pt>
    <dgm:pt modelId="{44684786-242A-405F-9328-1E0D305081B7}" type="sibTrans" cxnId="{054B262C-CB8C-47FC-95F8-29D4F1AAC670}">
      <dgm:prSet/>
      <dgm:spPr/>
      <dgm:t>
        <a:bodyPr/>
        <a:lstStyle/>
        <a:p>
          <a:endParaRPr lang="ru-RU"/>
        </a:p>
      </dgm:t>
    </dgm:pt>
    <dgm:pt modelId="{08C1BD1F-5C60-4C1F-86A1-331ED6906EAB}" type="pres">
      <dgm:prSet presAssocID="{B0168F4E-ABED-4990-A383-36AA9AE62C3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514A315-6787-4728-857E-79E9CA0A3042}" type="pres">
      <dgm:prSet presAssocID="{746AA1AE-033D-4D03-B4E9-4DC438228AE4}" presName="parentLin" presStyleCnt="0"/>
      <dgm:spPr/>
    </dgm:pt>
    <dgm:pt modelId="{B9634549-CB6E-44E2-AA53-0D1D1F31BB3E}" type="pres">
      <dgm:prSet presAssocID="{746AA1AE-033D-4D03-B4E9-4DC438228AE4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70C4F472-B5A6-4047-8297-5AC34A81F564}" type="pres">
      <dgm:prSet presAssocID="{746AA1AE-033D-4D03-B4E9-4DC438228AE4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038F86-BDA6-43F0-9E3C-AFFF736E9C10}" type="pres">
      <dgm:prSet presAssocID="{746AA1AE-033D-4D03-B4E9-4DC438228AE4}" presName="negativeSpace" presStyleCnt="0"/>
      <dgm:spPr/>
    </dgm:pt>
    <dgm:pt modelId="{E8A253EA-2A55-459E-960B-CD8721EE9715}" type="pres">
      <dgm:prSet presAssocID="{746AA1AE-033D-4D03-B4E9-4DC438228AE4}" presName="childText" presStyleLbl="conFgAcc1" presStyleIdx="0" presStyleCnt="2">
        <dgm:presLayoutVars>
          <dgm:bulletEnabled val="1"/>
        </dgm:presLayoutVars>
      </dgm:prSet>
      <dgm:spPr/>
    </dgm:pt>
    <dgm:pt modelId="{E10C7CB1-1CF5-480B-AE2C-44595EEC3558}" type="pres">
      <dgm:prSet presAssocID="{BCABF181-AEB6-41BE-A8EC-EA5E42430ED7}" presName="spaceBetweenRectangles" presStyleCnt="0"/>
      <dgm:spPr/>
    </dgm:pt>
    <dgm:pt modelId="{BCBEA6A0-4D6D-4D21-B7AC-2021C80803CB}" type="pres">
      <dgm:prSet presAssocID="{B10F3BFC-C55F-4BCA-8668-34F8F4FE1E16}" presName="parentLin" presStyleCnt="0"/>
      <dgm:spPr/>
    </dgm:pt>
    <dgm:pt modelId="{284A24B0-4699-485D-8EC0-9FC828630202}" type="pres">
      <dgm:prSet presAssocID="{B10F3BFC-C55F-4BCA-8668-34F8F4FE1E16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51E7F969-58B7-45F3-91F1-FFE748E5818B}" type="pres">
      <dgm:prSet presAssocID="{B10F3BFC-C55F-4BCA-8668-34F8F4FE1E16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D88167-5014-4FCC-A3B5-F7865C0B5752}" type="pres">
      <dgm:prSet presAssocID="{B10F3BFC-C55F-4BCA-8668-34F8F4FE1E16}" presName="negativeSpace" presStyleCnt="0"/>
      <dgm:spPr/>
    </dgm:pt>
    <dgm:pt modelId="{70A0D40F-0834-4029-8518-17E8DBFF5BE4}" type="pres">
      <dgm:prSet presAssocID="{B10F3BFC-C55F-4BCA-8668-34F8F4FE1E16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F07D90DB-64CD-46ED-8DE1-5CCAECD295F9}" type="presOf" srcId="{B10F3BFC-C55F-4BCA-8668-34F8F4FE1E16}" destId="{51E7F969-58B7-45F3-91F1-FFE748E5818B}" srcOrd="1" destOrd="0" presId="urn:microsoft.com/office/officeart/2005/8/layout/list1"/>
    <dgm:cxn modelId="{054B262C-CB8C-47FC-95F8-29D4F1AAC670}" srcId="{B0168F4E-ABED-4990-A383-36AA9AE62C30}" destId="{B10F3BFC-C55F-4BCA-8668-34F8F4FE1E16}" srcOrd="1" destOrd="0" parTransId="{167A9772-3E04-4682-AFFE-67C48C40464F}" sibTransId="{44684786-242A-405F-9328-1E0D305081B7}"/>
    <dgm:cxn modelId="{98889BE0-8FB6-4D5D-B83F-398AD12D62C6}" type="presOf" srcId="{746AA1AE-033D-4D03-B4E9-4DC438228AE4}" destId="{70C4F472-B5A6-4047-8297-5AC34A81F564}" srcOrd="1" destOrd="0" presId="urn:microsoft.com/office/officeart/2005/8/layout/list1"/>
    <dgm:cxn modelId="{C770706B-553B-47BE-ACE2-2D20C137140D}" type="presOf" srcId="{B0168F4E-ABED-4990-A383-36AA9AE62C30}" destId="{08C1BD1F-5C60-4C1F-86A1-331ED6906EAB}" srcOrd="0" destOrd="0" presId="urn:microsoft.com/office/officeart/2005/8/layout/list1"/>
    <dgm:cxn modelId="{87731B6F-2B09-4015-80A4-2F47B69EBD86}" type="presOf" srcId="{B10F3BFC-C55F-4BCA-8668-34F8F4FE1E16}" destId="{284A24B0-4699-485D-8EC0-9FC828630202}" srcOrd="0" destOrd="0" presId="urn:microsoft.com/office/officeart/2005/8/layout/list1"/>
    <dgm:cxn modelId="{30CC63F9-B472-4B57-958E-BEF43EB43A1D}" type="presOf" srcId="{746AA1AE-033D-4D03-B4E9-4DC438228AE4}" destId="{B9634549-CB6E-44E2-AA53-0D1D1F31BB3E}" srcOrd="0" destOrd="0" presId="urn:microsoft.com/office/officeart/2005/8/layout/list1"/>
    <dgm:cxn modelId="{4EEC4EAA-399C-40FC-BFFC-4C56E0021614}" srcId="{B0168F4E-ABED-4990-A383-36AA9AE62C30}" destId="{746AA1AE-033D-4D03-B4E9-4DC438228AE4}" srcOrd="0" destOrd="0" parTransId="{126E7A2B-2E86-4BEA-89F8-1F1D24AC95CF}" sibTransId="{BCABF181-AEB6-41BE-A8EC-EA5E42430ED7}"/>
    <dgm:cxn modelId="{679F136F-7FD5-4190-BA4A-6A51F06639DA}" type="presParOf" srcId="{08C1BD1F-5C60-4C1F-86A1-331ED6906EAB}" destId="{C514A315-6787-4728-857E-79E9CA0A3042}" srcOrd="0" destOrd="0" presId="urn:microsoft.com/office/officeart/2005/8/layout/list1"/>
    <dgm:cxn modelId="{36D34E3B-602D-4043-A07A-BEA2A37CE4F6}" type="presParOf" srcId="{C514A315-6787-4728-857E-79E9CA0A3042}" destId="{B9634549-CB6E-44E2-AA53-0D1D1F31BB3E}" srcOrd="0" destOrd="0" presId="urn:microsoft.com/office/officeart/2005/8/layout/list1"/>
    <dgm:cxn modelId="{1F4ED43D-2097-40E2-BA15-B94301F0F41E}" type="presParOf" srcId="{C514A315-6787-4728-857E-79E9CA0A3042}" destId="{70C4F472-B5A6-4047-8297-5AC34A81F564}" srcOrd="1" destOrd="0" presId="urn:microsoft.com/office/officeart/2005/8/layout/list1"/>
    <dgm:cxn modelId="{CDE010ED-9D09-42CA-91D0-455C27888177}" type="presParOf" srcId="{08C1BD1F-5C60-4C1F-86A1-331ED6906EAB}" destId="{CE038F86-BDA6-43F0-9E3C-AFFF736E9C10}" srcOrd="1" destOrd="0" presId="urn:microsoft.com/office/officeart/2005/8/layout/list1"/>
    <dgm:cxn modelId="{26D5E4AA-E030-490A-8ACD-6524AFA3CBFA}" type="presParOf" srcId="{08C1BD1F-5C60-4C1F-86A1-331ED6906EAB}" destId="{E8A253EA-2A55-459E-960B-CD8721EE9715}" srcOrd="2" destOrd="0" presId="urn:microsoft.com/office/officeart/2005/8/layout/list1"/>
    <dgm:cxn modelId="{403B2066-E64B-4182-85E8-A5D6F67B92B2}" type="presParOf" srcId="{08C1BD1F-5C60-4C1F-86A1-331ED6906EAB}" destId="{E10C7CB1-1CF5-480B-AE2C-44595EEC3558}" srcOrd="3" destOrd="0" presId="urn:microsoft.com/office/officeart/2005/8/layout/list1"/>
    <dgm:cxn modelId="{CEFE7D76-1F7A-4B3D-96CA-7D8191FAF153}" type="presParOf" srcId="{08C1BD1F-5C60-4C1F-86A1-331ED6906EAB}" destId="{BCBEA6A0-4D6D-4D21-B7AC-2021C80803CB}" srcOrd="4" destOrd="0" presId="urn:microsoft.com/office/officeart/2005/8/layout/list1"/>
    <dgm:cxn modelId="{9DCB7006-50DB-4159-B657-54769C70B579}" type="presParOf" srcId="{BCBEA6A0-4D6D-4D21-B7AC-2021C80803CB}" destId="{284A24B0-4699-485D-8EC0-9FC828630202}" srcOrd="0" destOrd="0" presId="urn:microsoft.com/office/officeart/2005/8/layout/list1"/>
    <dgm:cxn modelId="{60495EEE-AD9F-4184-9604-E1D55CF9E5B8}" type="presParOf" srcId="{BCBEA6A0-4D6D-4D21-B7AC-2021C80803CB}" destId="{51E7F969-58B7-45F3-91F1-FFE748E5818B}" srcOrd="1" destOrd="0" presId="urn:microsoft.com/office/officeart/2005/8/layout/list1"/>
    <dgm:cxn modelId="{0DA0F9F3-5126-43B3-AE98-64AA0746C2D6}" type="presParOf" srcId="{08C1BD1F-5C60-4C1F-86A1-331ED6906EAB}" destId="{01D88167-5014-4FCC-A3B5-F7865C0B5752}" srcOrd="5" destOrd="0" presId="urn:microsoft.com/office/officeart/2005/8/layout/list1"/>
    <dgm:cxn modelId="{0C62D7B0-DC82-43FD-AFA2-00563B31541E}" type="presParOf" srcId="{08C1BD1F-5C60-4C1F-86A1-331ED6906EAB}" destId="{70A0D40F-0834-4029-8518-17E8DBFF5BE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EFE9E90-6396-4695-B5D4-15ED6D533EAD}" type="doc">
      <dgm:prSet loTypeId="urn:microsoft.com/office/officeart/2005/8/layout/vList2" loCatId="list" qsTypeId="urn:microsoft.com/office/officeart/2005/8/quickstyle/3d2#4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8F0257F5-0A5B-48DD-AEAA-552FC0F67D06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</a:rPr>
            <a:t>Использование информационных </a:t>
          </a:r>
          <a:endParaRPr lang="ru-RU" dirty="0"/>
        </a:p>
      </dgm:t>
    </dgm:pt>
    <dgm:pt modelId="{E82D2C91-9E6D-4ADE-9D77-70D5681DA6BE}" type="parTrans" cxnId="{5BD57124-6341-4CC9-AD7A-ED75F4E06A17}">
      <dgm:prSet/>
      <dgm:spPr/>
      <dgm:t>
        <a:bodyPr/>
        <a:lstStyle/>
        <a:p>
          <a:endParaRPr lang="ru-RU"/>
        </a:p>
      </dgm:t>
    </dgm:pt>
    <dgm:pt modelId="{9774B9B5-AF6B-4C45-ABAF-29D4785708C4}" type="sibTrans" cxnId="{5BD57124-6341-4CC9-AD7A-ED75F4E06A17}">
      <dgm:prSet/>
      <dgm:spPr/>
      <dgm:t>
        <a:bodyPr/>
        <a:lstStyle/>
        <a:p>
          <a:endParaRPr lang="ru-RU"/>
        </a:p>
      </dgm:t>
    </dgm:pt>
    <dgm:pt modelId="{CAB16EB3-663B-4367-8155-44DE7121C621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</a:rPr>
            <a:t>технологий на уроках математики</a:t>
          </a:r>
          <a:endParaRPr lang="ru-RU" dirty="0"/>
        </a:p>
      </dgm:t>
    </dgm:pt>
    <dgm:pt modelId="{3D9FC889-6998-4B98-AAC2-B29E34E507DE}" type="parTrans" cxnId="{193C012A-58E2-4522-9B9D-1CA06363C6FC}">
      <dgm:prSet/>
      <dgm:spPr/>
      <dgm:t>
        <a:bodyPr/>
        <a:lstStyle/>
        <a:p>
          <a:endParaRPr lang="ru-RU"/>
        </a:p>
      </dgm:t>
    </dgm:pt>
    <dgm:pt modelId="{84E73F27-0986-438E-AC08-89D2C6ED536E}" type="sibTrans" cxnId="{193C012A-58E2-4522-9B9D-1CA06363C6FC}">
      <dgm:prSet/>
      <dgm:spPr/>
      <dgm:t>
        <a:bodyPr/>
        <a:lstStyle/>
        <a:p>
          <a:endParaRPr lang="ru-RU"/>
        </a:p>
      </dgm:t>
    </dgm:pt>
    <dgm:pt modelId="{0635D68B-5125-48EC-89DA-15B2E8AC8788}" type="pres">
      <dgm:prSet presAssocID="{5EFE9E90-6396-4695-B5D4-15ED6D533EA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2B7D289-642D-4DF5-904E-4736CE2DF9CE}" type="pres">
      <dgm:prSet presAssocID="{8F0257F5-0A5B-48DD-AEAA-552FC0F67D06}" presName="parentText" presStyleLbl="node1" presStyleIdx="0" presStyleCnt="2" custLinFactNeighborX="662" custLinFactNeighborY="-227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98BE54-0314-4C56-8D05-AFE7B54E301E}" type="pres">
      <dgm:prSet presAssocID="{9774B9B5-AF6B-4C45-ABAF-29D4785708C4}" presName="spacer" presStyleCnt="0"/>
      <dgm:spPr/>
    </dgm:pt>
    <dgm:pt modelId="{2BD8C988-9C4E-4346-8971-E8B0B36CE94E}" type="pres">
      <dgm:prSet presAssocID="{CAB16EB3-663B-4367-8155-44DE7121C621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9E75E45-56AA-42B9-9DD8-D50975DB1E36}" type="presOf" srcId="{8F0257F5-0A5B-48DD-AEAA-552FC0F67D06}" destId="{A2B7D289-642D-4DF5-904E-4736CE2DF9CE}" srcOrd="0" destOrd="0" presId="urn:microsoft.com/office/officeart/2005/8/layout/vList2"/>
    <dgm:cxn modelId="{E6C8AACB-2AFA-4E8B-80DD-7B93D1143E04}" type="presOf" srcId="{5EFE9E90-6396-4695-B5D4-15ED6D533EAD}" destId="{0635D68B-5125-48EC-89DA-15B2E8AC8788}" srcOrd="0" destOrd="0" presId="urn:microsoft.com/office/officeart/2005/8/layout/vList2"/>
    <dgm:cxn modelId="{193C012A-58E2-4522-9B9D-1CA06363C6FC}" srcId="{5EFE9E90-6396-4695-B5D4-15ED6D533EAD}" destId="{CAB16EB3-663B-4367-8155-44DE7121C621}" srcOrd="1" destOrd="0" parTransId="{3D9FC889-6998-4B98-AAC2-B29E34E507DE}" sibTransId="{84E73F27-0986-438E-AC08-89D2C6ED536E}"/>
    <dgm:cxn modelId="{5BD57124-6341-4CC9-AD7A-ED75F4E06A17}" srcId="{5EFE9E90-6396-4695-B5D4-15ED6D533EAD}" destId="{8F0257F5-0A5B-48DD-AEAA-552FC0F67D06}" srcOrd="0" destOrd="0" parTransId="{E82D2C91-9E6D-4ADE-9D77-70D5681DA6BE}" sibTransId="{9774B9B5-AF6B-4C45-ABAF-29D4785708C4}"/>
    <dgm:cxn modelId="{F6A888CA-36A6-483D-813D-2E343B173B3C}" type="presOf" srcId="{CAB16EB3-663B-4367-8155-44DE7121C621}" destId="{2BD8C988-9C4E-4346-8971-E8B0B36CE94E}" srcOrd="0" destOrd="0" presId="urn:microsoft.com/office/officeart/2005/8/layout/vList2"/>
    <dgm:cxn modelId="{37C7AD7F-09C5-4ED0-B047-FA301243B3B6}" type="presParOf" srcId="{0635D68B-5125-48EC-89DA-15B2E8AC8788}" destId="{A2B7D289-642D-4DF5-904E-4736CE2DF9CE}" srcOrd="0" destOrd="0" presId="urn:microsoft.com/office/officeart/2005/8/layout/vList2"/>
    <dgm:cxn modelId="{A3F31534-79C7-4586-A725-28B85B7FC9E5}" type="presParOf" srcId="{0635D68B-5125-48EC-89DA-15B2E8AC8788}" destId="{2F98BE54-0314-4C56-8D05-AFE7B54E301E}" srcOrd="1" destOrd="0" presId="urn:microsoft.com/office/officeart/2005/8/layout/vList2"/>
    <dgm:cxn modelId="{8CB6B811-B800-4A00-B741-4EBECCC49A4F}" type="presParOf" srcId="{0635D68B-5125-48EC-89DA-15B2E8AC8788}" destId="{2BD8C988-9C4E-4346-8971-E8B0B36CE94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EECE808-5BB5-4D9E-BACE-844DD69B4C87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3E8F188-B721-4621-A590-4C51F88CA83C}">
      <dgm:prSet phldrT="[Текст]"/>
      <dgm:spPr/>
      <dgm:t>
        <a:bodyPr/>
        <a:lstStyle/>
        <a:p>
          <a:r>
            <a:rPr lang="ru-RU" b="1" dirty="0" smtClean="0"/>
            <a:t>Особенности приложения </a:t>
          </a:r>
          <a:endParaRPr lang="ru-RU" dirty="0"/>
        </a:p>
      </dgm:t>
    </dgm:pt>
    <dgm:pt modelId="{40653026-F530-4611-8DD4-2D717185A86E}" type="parTrans" cxnId="{E7A06E22-A832-46E9-9BB9-B6C7042DCE73}">
      <dgm:prSet/>
      <dgm:spPr/>
      <dgm:t>
        <a:bodyPr/>
        <a:lstStyle/>
        <a:p>
          <a:endParaRPr lang="ru-RU"/>
        </a:p>
      </dgm:t>
    </dgm:pt>
    <dgm:pt modelId="{423A3562-C7CC-41F9-9082-358A4820BB9D}" type="sibTrans" cxnId="{E7A06E22-A832-46E9-9BB9-B6C7042DCE73}">
      <dgm:prSet/>
      <dgm:spPr/>
      <dgm:t>
        <a:bodyPr/>
        <a:lstStyle/>
        <a:p>
          <a:endParaRPr lang="ru-RU"/>
        </a:p>
      </dgm:t>
    </dgm:pt>
    <dgm:pt modelId="{EDFA3FF1-A022-4067-A516-F391783C8718}">
      <dgm:prSet phldrT="[Текст]"/>
      <dgm:spPr/>
      <dgm:t>
        <a:bodyPr/>
        <a:lstStyle/>
        <a:p>
          <a:r>
            <a:rPr lang="ru-RU" b="1" dirty="0" smtClean="0"/>
            <a:t>Каждый раз выводит новый вариант </a:t>
          </a:r>
          <a:endParaRPr lang="ru-RU" dirty="0"/>
        </a:p>
      </dgm:t>
    </dgm:pt>
    <dgm:pt modelId="{699ECED0-7693-458F-B6DD-22CFD881B51D}" type="parTrans" cxnId="{DA6D4D42-21E3-4702-9EC0-B2F80600D263}">
      <dgm:prSet/>
      <dgm:spPr/>
      <dgm:t>
        <a:bodyPr/>
        <a:lstStyle/>
        <a:p>
          <a:endParaRPr lang="ru-RU"/>
        </a:p>
      </dgm:t>
    </dgm:pt>
    <dgm:pt modelId="{6480C6FE-2720-4888-8232-62E4220763A5}" type="sibTrans" cxnId="{DA6D4D42-21E3-4702-9EC0-B2F80600D263}">
      <dgm:prSet/>
      <dgm:spPr/>
      <dgm:t>
        <a:bodyPr/>
        <a:lstStyle/>
        <a:p>
          <a:endParaRPr lang="ru-RU"/>
        </a:p>
      </dgm:t>
    </dgm:pt>
    <dgm:pt modelId="{4E89832F-17A2-48F7-BA33-4C00AB56B96C}">
      <dgm:prSet phldrT="[Текст]"/>
      <dgm:spPr/>
      <dgm:t>
        <a:bodyPr/>
        <a:lstStyle/>
        <a:p>
          <a:r>
            <a:rPr lang="ru-RU" b="1" dirty="0" smtClean="0"/>
            <a:t>Выбор ответов из списка </a:t>
          </a:r>
          <a:endParaRPr lang="ru-RU" dirty="0"/>
        </a:p>
      </dgm:t>
    </dgm:pt>
    <dgm:pt modelId="{13AA3EC2-5E4F-4ABF-9784-0B8BB322DD1E}" type="parTrans" cxnId="{5A453590-6E7C-4C6D-8C4C-C4E2CF203550}">
      <dgm:prSet/>
      <dgm:spPr/>
      <dgm:t>
        <a:bodyPr/>
        <a:lstStyle/>
        <a:p>
          <a:endParaRPr lang="ru-RU"/>
        </a:p>
      </dgm:t>
    </dgm:pt>
    <dgm:pt modelId="{0063DCFE-38E5-4002-9B29-BF0C6DE8D861}" type="sibTrans" cxnId="{5A453590-6E7C-4C6D-8C4C-C4E2CF203550}">
      <dgm:prSet/>
      <dgm:spPr/>
      <dgm:t>
        <a:bodyPr/>
        <a:lstStyle/>
        <a:p>
          <a:endParaRPr lang="ru-RU"/>
        </a:p>
      </dgm:t>
    </dgm:pt>
    <dgm:pt modelId="{AA454985-A3A3-4660-9DA3-2D9F892DD210}">
      <dgm:prSet phldrT="[Текст]"/>
      <dgm:spPr/>
      <dgm:t>
        <a:bodyPr/>
        <a:lstStyle/>
        <a:p>
          <a:r>
            <a:rPr lang="ru-RU" b="1" dirty="0" smtClean="0"/>
            <a:t>Оценка результатов теста </a:t>
          </a:r>
          <a:endParaRPr lang="ru-RU" dirty="0"/>
        </a:p>
      </dgm:t>
    </dgm:pt>
    <dgm:pt modelId="{08DCE168-035A-40DA-B5DA-B27B9D43BCAB}" type="parTrans" cxnId="{B0E909C5-0FAC-4421-980C-F27171A0BB08}">
      <dgm:prSet/>
      <dgm:spPr/>
      <dgm:t>
        <a:bodyPr/>
        <a:lstStyle/>
        <a:p>
          <a:endParaRPr lang="ru-RU"/>
        </a:p>
      </dgm:t>
    </dgm:pt>
    <dgm:pt modelId="{D8E3B072-0F6E-4E86-B519-5EA2DD4AA357}" type="sibTrans" cxnId="{B0E909C5-0FAC-4421-980C-F27171A0BB08}">
      <dgm:prSet/>
      <dgm:spPr/>
      <dgm:t>
        <a:bodyPr/>
        <a:lstStyle/>
        <a:p>
          <a:endParaRPr lang="ru-RU"/>
        </a:p>
      </dgm:t>
    </dgm:pt>
    <dgm:pt modelId="{68CB64C6-A8B1-40DE-A654-AC4E84148D6A}">
      <dgm:prSet phldrT="[Текст]"/>
      <dgm:spPr/>
      <dgm:t>
        <a:bodyPr/>
        <a:lstStyle/>
        <a:p>
          <a:r>
            <a:rPr lang="ru-RU" b="1" dirty="0" smtClean="0"/>
            <a:t>Если связь прервана, программа продолжает работать </a:t>
          </a:r>
          <a:endParaRPr lang="ru-RU" dirty="0"/>
        </a:p>
      </dgm:t>
    </dgm:pt>
    <dgm:pt modelId="{BA262A57-1A22-414D-BDD2-15C3B4C6AEE8}" type="parTrans" cxnId="{B24BE15F-2F90-4B40-9DE3-8F8A3A957CAC}">
      <dgm:prSet/>
      <dgm:spPr/>
      <dgm:t>
        <a:bodyPr/>
        <a:lstStyle/>
        <a:p>
          <a:endParaRPr lang="ru-RU"/>
        </a:p>
      </dgm:t>
    </dgm:pt>
    <dgm:pt modelId="{E808240C-B17D-4BF4-B52E-D7BA4BC7EFB5}" type="sibTrans" cxnId="{B24BE15F-2F90-4B40-9DE3-8F8A3A957CAC}">
      <dgm:prSet/>
      <dgm:spPr/>
      <dgm:t>
        <a:bodyPr/>
        <a:lstStyle/>
        <a:p>
          <a:endParaRPr lang="ru-RU"/>
        </a:p>
      </dgm:t>
    </dgm:pt>
    <dgm:pt modelId="{6589F9E4-AC48-488B-B0D5-BA0B6754E454}" type="pres">
      <dgm:prSet presAssocID="{CEECE808-5BB5-4D9E-BACE-844DD69B4C87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20EC0A5-EE6C-4C6D-BEA4-25167C0FAE2F}" type="pres">
      <dgm:prSet presAssocID="{83E8F188-B721-4621-A590-4C51F88CA83C}" presName="comp" presStyleCnt="0"/>
      <dgm:spPr/>
    </dgm:pt>
    <dgm:pt modelId="{C1B17BA7-6CB9-4866-AA56-965B09AD6402}" type="pres">
      <dgm:prSet presAssocID="{83E8F188-B721-4621-A590-4C51F88CA83C}" presName="box" presStyleLbl="node1" presStyleIdx="0" presStyleCnt="1" custLinFactNeighborX="1000" custLinFactNeighborY="-17143"/>
      <dgm:spPr/>
      <dgm:t>
        <a:bodyPr/>
        <a:lstStyle/>
        <a:p>
          <a:endParaRPr lang="ru-RU"/>
        </a:p>
      </dgm:t>
    </dgm:pt>
    <dgm:pt modelId="{335DDAC3-706C-4E2F-8222-B6A7D51C8687}" type="pres">
      <dgm:prSet presAssocID="{83E8F188-B721-4621-A590-4C51F88CA83C}" presName="img" presStyleLbl="fgImgPlace1" presStyleIdx="0" presStyleCnt="1" custScaleX="105000" custScaleY="7500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47FD9141-704B-454B-93C6-8F510A3F9E1E}" type="pres">
      <dgm:prSet presAssocID="{83E8F188-B721-4621-A590-4C51F88CA83C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63644A9-236D-4181-BA0C-42A7246A0185}" type="presOf" srcId="{68CB64C6-A8B1-40DE-A654-AC4E84148D6A}" destId="{47FD9141-704B-454B-93C6-8F510A3F9E1E}" srcOrd="1" destOrd="4" presId="urn:microsoft.com/office/officeart/2005/8/layout/vList4"/>
    <dgm:cxn modelId="{B39E09AE-1DBB-4ED7-88C8-E4598E57BF9C}" type="presOf" srcId="{EDFA3FF1-A022-4067-A516-F391783C8718}" destId="{C1B17BA7-6CB9-4866-AA56-965B09AD6402}" srcOrd="0" destOrd="1" presId="urn:microsoft.com/office/officeart/2005/8/layout/vList4"/>
    <dgm:cxn modelId="{58663032-3B97-4153-8340-F3216CF54628}" type="presOf" srcId="{CEECE808-5BB5-4D9E-BACE-844DD69B4C87}" destId="{6589F9E4-AC48-488B-B0D5-BA0B6754E454}" srcOrd="0" destOrd="0" presId="urn:microsoft.com/office/officeart/2005/8/layout/vList4"/>
    <dgm:cxn modelId="{B0E909C5-0FAC-4421-980C-F27171A0BB08}" srcId="{83E8F188-B721-4621-A590-4C51F88CA83C}" destId="{AA454985-A3A3-4660-9DA3-2D9F892DD210}" srcOrd="2" destOrd="0" parTransId="{08DCE168-035A-40DA-B5DA-B27B9D43BCAB}" sibTransId="{D8E3B072-0F6E-4E86-B519-5EA2DD4AA357}"/>
    <dgm:cxn modelId="{16307C41-B11C-43DA-8A3B-AC15F6E76CB9}" type="presOf" srcId="{83E8F188-B721-4621-A590-4C51F88CA83C}" destId="{47FD9141-704B-454B-93C6-8F510A3F9E1E}" srcOrd="1" destOrd="0" presId="urn:microsoft.com/office/officeart/2005/8/layout/vList4"/>
    <dgm:cxn modelId="{32106CAB-A208-4DA2-922E-914B22861A40}" type="presOf" srcId="{83E8F188-B721-4621-A590-4C51F88CA83C}" destId="{C1B17BA7-6CB9-4866-AA56-965B09AD6402}" srcOrd="0" destOrd="0" presId="urn:microsoft.com/office/officeart/2005/8/layout/vList4"/>
    <dgm:cxn modelId="{FA69AB7A-A605-4233-8D2E-97D07B801E53}" type="presOf" srcId="{4E89832F-17A2-48F7-BA33-4C00AB56B96C}" destId="{C1B17BA7-6CB9-4866-AA56-965B09AD6402}" srcOrd="0" destOrd="2" presId="urn:microsoft.com/office/officeart/2005/8/layout/vList4"/>
    <dgm:cxn modelId="{95D21D21-4852-4397-8E62-ED4AF638CD3B}" type="presOf" srcId="{4E89832F-17A2-48F7-BA33-4C00AB56B96C}" destId="{47FD9141-704B-454B-93C6-8F510A3F9E1E}" srcOrd="1" destOrd="2" presId="urn:microsoft.com/office/officeart/2005/8/layout/vList4"/>
    <dgm:cxn modelId="{68F1E753-61BA-497F-B9E1-63F333B557EF}" type="presOf" srcId="{68CB64C6-A8B1-40DE-A654-AC4E84148D6A}" destId="{C1B17BA7-6CB9-4866-AA56-965B09AD6402}" srcOrd="0" destOrd="4" presId="urn:microsoft.com/office/officeart/2005/8/layout/vList4"/>
    <dgm:cxn modelId="{DA6D4D42-21E3-4702-9EC0-B2F80600D263}" srcId="{83E8F188-B721-4621-A590-4C51F88CA83C}" destId="{EDFA3FF1-A022-4067-A516-F391783C8718}" srcOrd="0" destOrd="0" parTransId="{699ECED0-7693-458F-B6DD-22CFD881B51D}" sibTransId="{6480C6FE-2720-4888-8232-62E4220763A5}"/>
    <dgm:cxn modelId="{5A453590-6E7C-4C6D-8C4C-C4E2CF203550}" srcId="{83E8F188-B721-4621-A590-4C51F88CA83C}" destId="{4E89832F-17A2-48F7-BA33-4C00AB56B96C}" srcOrd="1" destOrd="0" parTransId="{13AA3EC2-5E4F-4ABF-9784-0B8BB322DD1E}" sibTransId="{0063DCFE-38E5-4002-9B29-BF0C6DE8D861}"/>
    <dgm:cxn modelId="{E7A06E22-A832-46E9-9BB9-B6C7042DCE73}" srcId="{CEECE808-5BB5-4D9E-BACE-844DD69B4C87}" destId="{83E8F188-B721-4621-A590-4C51F88CA83C}" srcOrd="0" destOrd="0" parTransId="{40653026-F530-4611-8DD4-2D717185A86E}" sibTransId="{423A3562-C7CC-41F9-9082-358A4820BB9D}"/>
    <dgm:cxn modelId="{B24BE15F-2F90-4B40-9DE3-8F8A3A957CAC}" srcId="{83E8F188-B721-4621-A590-4C51F88CA83C}" destId="{68CB64C6-A8B1-40DE-A654-AC4E84148D6A}" srcOrd="3" destOrd="0" parTransId="{BA262A57-1A22-414D-BDD2-15C3B4C6AEE8}" sibTransId="{E808240C-B17D-4BF4-B52E-D7BA4BC7EFB5}"/>
    <dgm:cxn modelId="{0467FCA1-4E49-46BC-AE8D-492F096596E9}" type="presOf" srcId="{EDFA3FF1-A022-4067-A516-F391783C8718}" destId="{47FD9141-704B-454B-93C6-8F510A3F9E1E}" srcOrd="1" destOrd="1" presId="urn:microsoft.com/office/officeart/2005/8/layout/vList4"/>
    <dgm:cxn modelId="{A7A57227-E445-4A19-A92A-424BE972309C}" type="presOf" srcId="{AA454985-A3A3-4660-9DA3-2D9F892DD210}" destId="{47FD9141-704B-454B-93C6-8F510A3F9E1E}" srcOrd="1" destOrd="3" presId="urn:microsoft.com/office/officeart/2005/8/layout/vList4"/>
    <dgm:cxn modelId="{1824DBB7-092C-4E35-8C41-FDB6FBAFDD40}" type="presOf" srcId="{AA454985-A3A3-4660-9DA3-2D9F892DD210}" destId="{C1B17BA7-6CB9-4866-AA56-965B09AD6402}" srcOrd="0" destOrd="3" presId="urn:microsoft.com/office/officeart/2005/8/layout/vList4"/>
    <dgm:cxn modelId="{DAA3EA1B-2E80-49CD-89FB-584BAB8400CA}" type="presParOf" srcId="{6589F9E4-AC48-488B-B0D5-BA0B6754E454}" destId="{620EC0A5-EE6C-4C6D-BEA4-25167C0FAE2F}" srcOrd="0" destOrd="0" presId="urn:microsoft.com/office/officeart/2005/8/layout/vList4"/>
    <dgm:cxn modelId="{B370D71E-FF81-49B4-88FC-E7BD05B81AD0}" type="presParOf" srcId="{620EC0A5-EE6C-4C6D-BEA4-25167C0FAE2F}" destId="{C1B17BA7-6CB9-4866-AA56-965B09AD6402}" srcOrd="0" destOrd="0" presId="urn:microsoft.com/office/officeart/2005/8/layout/vList4"/>
    <dgm:cxn modelId="{C5B359FC-6CF4-46F5-AEA3-2780ABB6BDCA}" type="presParOf" srcId="{620EC0A5-EE6C-4C6D-BEA4-25167C0FAE2F}" destId="{335DDAC3-706C-4E2F-8222-B6A7D51C8687}" srcOrd="1" destOrd="0" presId="urn:microsoft.com/office/officeart/2005/8/layout/vList4"/>
    <dgm:cxn modelId="{1CCE90B1-221D-4483-BCFB-88CFBDBF9811}" type="presParOf" srcId="{620EC0A5-EE6C-4C6D-BEA4-25167C0FAE2F}" destId="{47FD9141-704B-454B-93C6-8F510A3F9E1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A345742-2A26-4A08-A3DF-5CF84037889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1C98F2A-C61F-4E1D-B9C0-3416F022F1CB}">
      <dgm:prSet phldrT="[Текст]"/>
      <dgm:spPr/>
      <dgm:t>
        <a:bodyPr/>
        <a:lstStyle/>
        <a:p>
          <a:r>
            <a:rPr lang="ru-RU" b="1" dirty="0" smtClean="0"/>
            <a:t>контролирующие тесты по математике</a:t>
          </a:r>
          <a:endParaRPr lang="ru-RU" b="1" dirty="0"/>
        </a:p>
      </dgm:t>
    </dgm:pt>
    <dgm:pt modelId="{C361052A-A662-425F-A76A-28092EF23FC5}" type="parTrans" cxnId="{2CBBC833-3612-4516-8419-52BDB5263308}">
      <dgm:prSet/>
      <dgm:spPr/>
      <dgm:t>
        <a:bodyPr/>
        <a:lstStyle/>
        <a:p>
          <a:endParaRPr lang="ru-RU"/>
        </a:p>
      </dgm:t>
    </dgm:pt>
    <dgm:pt modelId="{9CD7465F-26E3-4744-917C-B9B0BD098FD5}" type="sibTrans" cxnId="{2CBBC833-3612-4516-8419-52BDB5263308}">
      <dgm:prSet/>
      <dgm:spPr/>
      <dgm:t>
        <a:bodyPr/>
        <a:lstStyle/>
        <a:p>
          <a:endParaRPr lang="ru-RU"/>
        </a:p>
      </dgm:t>
    </dgm:pt>
    <dgm:pt modelId="{69300CBD-5B9C-4347-AAEB-950C1580F95F}">
      <dgm:prSet phldrT="[Текст]"/>
      <dgm:spPr/>
      <dgm:t>
        <a:bodyPr/>
        <a:lstStyle/>
        <a:p>
          <a:r>
            <a:rPr lang="ru-RU" b="1" dirty="0" smtClean="0"/>
            <a:t>Автор Федорова Е.П.</a:t>
          </a:r>
          <a:endParaRPr lang="ru-RU" b="1" dirty="0"/>
        </a:p>
      </dgm:t>
    </dgm:pt>
    <dgm:pt modelId="{3EA2DD74-F15E-4767-A523-427351D6710B}" type="parTrans" cxnId="{6AF5C4BB-B860-4ECC-A7EB-DA37114DD40F}">
      <dgm:prSet/>
      <dgm:spPr/>
      <dgm:t>
        <a:bodyPr/>
        <a:lstStyle/>
        <a:p>
          <a:endParaRPr lang="ru-RU"/>
        </a:p>
      </dgm:t>
    </dgm:pt>
    <dgm:pt modelId="{A3380053-323D-4C51-9811-F856CF24369C}" type="sibTrans" cxnId="{6AF5C4BB-B860-4ECC-A7EB-DA37114DD40F}">
      <dgm:prSet/>
      <dgm:spPr/>
      <dgm:t>
        <a:bodyPr/>
        <a:lstStyle/>
        <a:p>
          <a:endParaRPr lang="ru-RU"/>
        </a:p>
      </dgm:t>
    </dgm:pt>
    <dgm:pt modelId="{7433BF0B-9CE0-4098-AD06-712A41440441}" type="pres">
      <dgm:prSet presAssocID="{1A345742-2A26-4A08-A3DF-5CF84037889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358535B-5B4E-4CC0-B12C-CF69C59335C2}" type="pres">
      <dgm:prSet presAssocID="{D1C98F2A-C61F-4E1D-B9C0-3416F022F1CB}" presName="parentText" presStyleLbl="node1" presStyleIdx="0" presStyleCnt="2" custLinFactNeighborY="-1600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31EC60-F010-4573-97C8-CE758D127DD2}" type="pres">
      <dgm:prSet presAssocID="{9CD7465F-26E3-4744-917C-B9B0BD098FD5}" presName="spacer" presStyleCnt="0"/>
      <dgm:spPr/>
    </dgm:pt>
    <dgm:pt modelId="{21CAB319-3C9E-4156-A767-D5ADDA9880E7}" type="pres">
      <dgm:prSet presAssocID="{69300CBD-5B9C-4347-AAEB-950C1580F95F}" presName="parentText" presStyleLbl="node1" presStyleIdx="1" presStyleCnt="2" custLinFactNeighborY="2528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8613A01-E089-4317-ACC0-343BEE7241D8}" type="presOf" srcId="{1A345742-2A26-4A08-A3DF-5CF840378897}" destId="{7433BF0B-9CE0-4098-AD06-712A41440441}" srcOrd="0" destOrd="0" presId="urn:microsoft.com/office/officeart/2005/8/layout/vList2"/>
    <dgm:cxn modelId="{2CBBC833-3612-4516-8419-52BDB5263308}" srcId="{1A345742-2A26-4A08-A3DF-5CF840378897}" destId="{D1C98F2A-C61F-4E1D-B9C0-3416F022F1CB}" srcOrd="0" destOrd="0" parTransId="{C361052A-A662-425F-A76A-28092EF23FC5}" sibTransId="{9CD7465F-26E3-4744-917C-B9B0BD098FD5}"/>
    <dgm:cxn modelId="{BE80B890-7EFD-49F3-95BC-E162F16E4EF3}" type="presOf" srcId="{D1C98F2A-C61F-4E1D-B9C0-3416F022F1CB}" destId="{8358535B-5B4E-4CC0-B12C-CF69C59335C2}" srcOrd="0" destOrd="0" presId="urn:microsoft.com/office/officeart/2005/8/layout/vList2"/>
    <dgm:cxn modelId="{FC943D42-6DBC-45B2-884D-BB88B5B3DBD7}" type="presOf" srcId="{69300CBD-5B9C-4347-AAEB-950C1580F95F}" destId="{21CAB319-3C9E-4156-A767-D5ADDA9880E7}" srcOrd="0" destOrd="0" presId="urn:microsoft.com/office/officeart/2005/8/layout/vList2"/>
    <dgm:cxn modelId="{6AF5C4BB-B860-4ECC-A7EB-DA37114DD40F}" srcId="{1A345742-2A26-4A08-A3DF-5CF840378897}" destId="{69300CBD-5B9C-4347-AAEB-950C1580F95F}" srcOrd="1" destOrd="0" parTransId="{3EA2DD74-F15E-4767-A523-427351D6710B}" sibTransId="{A3380053-323D-4C51-9811-F856CF24369C}"/>
    <dgm:cxn modelId="{2CAD6FD1-E4E8-4A9D-8418-B7873B948360}" type="presParOf" srcId="{7433BF0B-9CE0-4098-AD06-712A41440441}" destId="{8358535B-5B4E-4CC0-B12C-CF69C59335C2}" srcOrd="0" destOrd="0" presId="urn:microsoft.com/office/officeart/2005/8/layout/vList2"/>
    <dgm:cxn modelId="{62F5D831-DDB2-431D-8FEF-C11F096C31F7}" type="presParOf" srcId="{7433BF0B-9CE0-4098-AD06-712A41440441}" destId="{4431EC60-F010-4573-97C8-CE758D127DD2}" srcOrd="1" destOrd="0" presId="urn:microsoft.com/office/officeart/2005/8/layout/vList2"/>
    <dgm:cxn modelId="{655E148B-3F87-48AA-8E2F-F92509DB50C5}" type="presParOf" srcId="{7433BF0B-9CE0-4098-AD06-712A41440441}" destId="{21CAB319-3C9E-4156-A767-D5ADDA9880E7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2650D89-F5DC-4DC4-B7BC-66C1001416D1}" type="doc">
      <dgm:prSet loTypeId="urn:microsoft.com/office/officeart/2005/8/layout/vList4" loCatId="list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1EA422C-5431-493F-BEF9-67F696E41A66}">
      <dgm:prSet phldrT="[Текст]"/>
      <dgm:spPr/>
      <dgm:t>
        <a:bodyPr/>
        <a:lstStyle/>
        <a:p>
          <a:r>
            <a:rPr lang="ru-RU" b="1" dirty="0" smtClean="0">
              <a:latin typeface="Arial Cyr"/>
            </a:rPr>
            <a:t>обучающие тесты. </a:t>
          </a:r>
          <a:endParaRPr lang="ru-RU" dirty="0"/>
        </a:p>
      </dgm:t>
    </dgm:pt>
    <dgm:pt modelId="{6770A032-607A-4D2F-9470-6D910E40AFD7}" type="parTrans" cxnId="{910250A9-E04A-4370-9BB1-42C6F303CCC9}">
      <dgm:prSet/>
      <dgm:spPr/>
      <dgm:t>
        <a:bodyPr/>
        <a:lstStyle/>
        <a:p>
          <a:endParaRPr lang="ru-RU"/>
        </a:p>
      </dgm:t>
    </dgm:pt>
    <dgm:pt modelId="{D9E5141C-BD43-46AA-9DE2-23AE01F18328}" type="sibTrans" cxnId="{910250A9-E04A-4370-9BB1-42C6F303CCC9}">
      <dgm:prSet/>
      <dgm:spPr/>
      <dgm:t>
        <a:bodyPr/>
        <a:lstStyle/>
        <a:p>
          <a:endParaRPr lang="ru-RU"/>
        </a:p>
      </dgm:t>
    </dgm:pt>
    <dgm:pt modelId="{3E796621-BBEA-4E6D-8769-3026ACDEC2F3}" type="pres">
      <dgm:prSet presAssocID="{D2650D89-F5DC-4DC4-B7BC-66C1001416D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C988F7A-6D29-458F-A8F4-CC751F02B2F4}" type="pres">
      <dgm:prSet presAssocID="{01EA422C-5431-493F-BEF9-67F696E41A66}" presName="comp" presStyleCnt="0"/>
      <dgm:spPr/>
    </dgm:pt>
    <dgm:pt modelId="{9C92E0C3-0DD9-4B41-B2FD-266D3D4C6DA6}" type="pres">
      <dgm:prSet presAssocID="{01EA422C-5431-493F-BEF9-67F696E41A66}" presName="box" presStyleLbl="node1" presStyleIdx="0" presStyleCnt="1" custLinFactY="-81250" custLinFactNeighborX="-32813" custLinFactNeighborY="-100000"/>
      <dgm:spPr/>
      <dgm:t>
        <a:bodyPr/>
        <a:lstStyle/>
        <a:p>
          <a:endParaRPr lang="ru-RU"/>
        </a:p>
      </dgm:t>
    </dgm:pt>
    <dgm:pt modelId="{7CC17AE2-48F8-4282-8BB2-FB20D0E8E042}" type="pres">
      <dgm:prSet presAssocID="{01EA422C-5431-493F-BEF9-67F696E41A66}" presName="img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40D10DB-470F-4A43-B1F6-869B2F3724CE}" type="pres">
      <dgm:prSet presAssocID="{01EA422C-5431-493F-BEF9-67F696E41A66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99EEC80-9F15-48D6-B95A-85B1836D1A7A}" type="presOf" srcId="{01EA422C-5431-493F-BEF9-67F696E41A66}" destId="{140D10DB-470F-4A43-B1F6-869B2F3724CE}" srcOrd="1" destOrd="0" presId="urn:microsoft.com/office/officeart/2005/8/layout/vList4"/>
    <dgm:cxn modelId="{910250A9-E04A-4370-9BB1-42C6F303CCC9}" srcId="{D2650D89-F5DC-4DC4-B7BC-66C1001416D1}" destId="{01EA422C-5431-493F-BEF9-67F696E41A66}" srcOrd="0" destOrd="0" parTransId="{6770A032-607A-4D2F-9470-6D910E40AFD7}" sibTransId="{D9E5141C-BD43-46AA-9DE2-23AE01F18328}"/>
    <dgm:cxn modelId="{F0EDA00C-F180-4A71-BD3B-B35A5C879263}" type="presOf" srcId="{D2650D89-F5DC-4DC4-B7BC-66C1001416D1}" destId="{3E796621-BBEA-4E6D-8769-3026ACDEC2F3}" srcOrd="0" destOrd="0" presId="urn:microsoft.com/office/officeart/2005/8/layout/vList4"/>
    <dgm:cxn modelId="{6B302BA0-AC3B-4188-9382-195D4004157B}" type="presOf" srcId="{01EA422C-5431-493F-BEF9-67F696E41A66}" destId="{9C92E0C3-0DD9-4B41-B2FD-266D3D4C6DA6}" srcOrd="0" destOrd="0" presId="urn:microsoft.com/office/officeart/2005/8/layout/vList4"/>
    <dgm:cxn modelId="{62EA1B02-66F3-4036-BD28-E55CB45A3FD5}" type="presParOf" srcId="{3E796621-BBEA-4E6D-8769-3026ACDEC2F3}" destId="{2C988F7A-6D29-458F-A8F4-CC751F02B2F4}" srcOrd="0" destOrd="0" presId="urn:microsoft.com/office/officeart/2005/8/layout/vList4"/>
    <dgm:cxn modelId="{F848DDB3-2B09-4FCF-865E-D0C177009DA0}" type="presParOf" srcId="{2C988F7A-6D29-458F-A8F4-CC751F02B2F4}" destId="{9C92E0C3-0DD9-4B41-B2FD-266D3D4C6DA6}" srcOrd="0" destOrd="0" presId="urn:microsoft.com/office/officeart/2005/8/layout/vList4"/>
    <dgm:cxn modelId="{74F1042E-22BA-473A-A352-BDC938B38EBA}" type="presParOf" srcId="{2C988F7A-6D29-458F-A8F4-CC751F02B2F4}" destId="{7CC17AE2-48F8-4282-8BB2-FB20D0E8E042}" srcOrd="1" destOrd="0" presId="urn:microsoft.com/office/officeart/2005/8/layout/vList4"/>
    <dgm:cxn modelId="{DF02A95D-8E12-4FC6-92DA-BB5BFBD7963B}" type="presParOf" srcId="{2C988F7A-6D29-458F-A8F4-CC751F02B2F4}" destId="{140D10DB-470F-4A43-B1F6-869B2F3724C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572088F-5EA1-40BF-A9FA-952D263C8760}" type="doc">
      <dgm:prSet loTypeId="urn:microsoft.com/office/officeart/2005/8/layout/cycle5" loCatId="cycle" qsTypeId="urn:microsoft.com/office/officeart/2005/8/quickstyle/3d8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3ADCBB6-8353-41E2-9C58-DD0E2ABD569D}">
      <dgm:prSet phldrT="[Текст]" custT="1"/>
      <dgm:spPr/>
      <dgm:t>
        <a:bodyPr/>
        <a:lstStyle/>
        <a:p>
          <a:r>
            <a:rPr lang="ru-RU" sz="2000" b="1" dirty="0" smtClean="0">
              <a:latin typeface="Arial Cyr"/>
            </a:rPr>
            <a:t>Особенности приложения </a:t>
          </a:r>
          <a:endParaRPr lang="ru-RU" sz="2000" dirty="0"/>
        </a:p>
      </dgm:t>
    </dgm:pt>
    <dgm:pt modelId="{9F22034D-6679-4FA8-99C3-8820B6AB2093}" type="parTrans" cxnId="{E7BA8A48-2226-4D70-BB28-32B25D0AC71B}">
      <dgm:prSet/>
      <dgm:spPr/>
      <dgm:t>
        <a:bodyPr/>
        <a:lstStyle/>
        <a:p>
          <a:endParaRPr lang="ru-RU"/>
        </a:p>
      </dgm:t>
    </dgm:pt>
    <dgm:pt modelId="{17386255-4D82-432D-A1CF-892072A25F91}" type="sibTrans" cxnId="{E7BA8A48-2226-4D70-BB28-32B25D0AC71B}">
      <dgm:prSet/>
      <dgm:spPr/>
      <dgm:t>
        <a:bodyPr/>
        <a:lstStyle/>
        <a:p>
          <a:endParaRPr lang="ru-RU"/>
        </a:p>
      </dgm:t>
    </dgm:pt>
    <dgm:pt modelId="{0E23609D-4008-4D3F-8B8E-72519F4EF6D7}">
      <dgm:prSet phldrT="[Текст]"/>
      <dgm:spPr/>
      <dgm:t>
        <a:bodyPr/>
        <a:lstStyle/>
        <a:p>
          <a:r>
            <a:rPr lang="ru-RU" b="1" smtClean="0">
              <a:latin typeface="Arial Cyr"/>
            </a:rPr>
            <a:t>Выбор ответов из списка </a:t>
          </a:r>
          <a:endParaRPr lang="ru-RU" dirty="0"/>
        </a:p>
      </dgm:t>
    </dgm:pt>
    <dgm:pt modelId="{017626BB-379D-457A-B45E-91873107AE09}" type="parTrans" cxnId="{16BEE503-6272-4C12-A5DD-ED894442D925}">
      <dgm:prSet/>
      <dgm:spPr/>
      <dgm:t>
        <a:bodyPr/>
        <a:lstStyle/>
        <a:p>
          <a:endParaRPr lang="ru-RU"/>
        </a:p>
      </dgm:t>
    </dgm:pt>
    <dgm:pt modelId="{A1015851-2322-49DF-B55D-A33EB9DC28F5}" type="sibTrans" cxnId="{16BEE503-6272-4C12-A5DD-ED894442D925}">
      <dgm:prSet/>
      <dgm:spPr/>
      <dgm:t>
        <a:bodyPr/>
        <a:lstStyle/>
        <a:p>
          <a:endParaRPr lang="ru-RU"/>
        </a:p>
      </dgm:t>
    </dgm:pt>
    <dgm:pt modelId="{7361F4E1-57F2-4EEB-9BEB-ED6307366374}">
      <dgm:prSet phldrT="[Текст]"/>
      <dgm:spPr/>
      <dgm:t>
        <a:bodyPr/>
        <a:lstStyle/>
        <a:p>
          <a:r>
            <a:rPr lang="ru-RU" b="1" smtClean="0">
              <a:latin typeface="Arial Cyr"/>
            </a:rPr>
            <a:t>Каждый раз выводит новый вариант </a:t>
          </a:r>
          <a:endParaRPr lang="ru-RU" dirty="0"/>
        </a:p>
      </dgm:t>
    </dgm:pt>
    <dgm:pt modelId="{843341B0-BC3B-42C5-83C5-BC86DB060721}" type="parTrans" cxnId="{D9BC1E1D-EBAF-4F12-99E6-F95C347AF444}">
      <dgm:prSet/>
      <dgm:spPr/>
      <dgm:t>
        <a:bodyPr/>
        <a:lstStyle/>
        <a:p>
          <a:endParaRPr lang="ru-RU"/>
        </a:p>
      </dgm:t>
    </dgm:pt>
    <dgm:pt modelId="{FBD13A25-DD7D-46A9-B41D-28A93E33DCF9}" type="sibTrans" cxnId="{D9BC1E1D-EBAF-4F12-99E6-F95C347AF444}">
      <dgm:prSet/>
      <dgm:spPr/>
      <dgm:t>
        <a:bodyPr/>
        <a:lstStyle/>
        <a:p>
          <a:endParaRPr lang="ru-RU"/>
        </a:p>
      </dgm:t>
    </dgm:pt>
    <dgm:pt modelId="{FFEFD4DE-B387-4F36-A1B0-11FCA97FE6C6}">
      <dgm:prSet phldrT="[Текст]"/>
      <dgm:spPr/>
      <dgm:t>
        <a:bodyPr/>
        <a:lstStyle/>
        <a:p>
          <a:r>
            <a:rPr lang="ru-RU" b="1" dirty="0" smtClean="0">
              <a:latin typeface="Arial Cyr"/>
            </a:rPr>
            <a:t>Подробный вывод опроса и оценка результатов теста </a:t>
          </a:r>
          <a:endParaRPr lang="ru-RU" dirty="0"/>
        </a:p>
      </dgm:t>
    </dgm:pt>
    <dgm:pt modelId="{062DB8A8-DF04-4B51-B8EA-3C1886893D41}" type="parTrans" cxnId="{24CB33BB-69FE-4CEC-A4E2-4333C1C4449D}">
      <dgm:prSet/>
      <dgm:spPr/>
      <dgm:t>
        <a:bodyPr/>
        <a:lstStyle/>
        <a:p>
          <a:endParaRPr lang="ru-RU"/>
        </a:p>
      </dgm:t>
    </dgm:pt>
    <dgm:pt modelId="{FFC62BA5-BD6A-44CB-B560-70C6096CB8F8}" type="sibTrans" cxnId="{24CB33BB-69FE-4CEC-A4E2-4333C1C4449D}">
      <dgm:prSet/>
      <dgm:spPr/>
      <dgm:t>
        <a:bodyPr/>
        <a:lstStyle/>
        <a:p>
          <a:endParaRPr lang="ru-RU"/>
        </a:p>
      </dgm:t>
    </dgm:pt>
    <dgm:pt modelId="{30D512C2-CAE4-4D3C-9562-C11C41B976AE}">
      <dgm:prSet phldrT="[Текст]"/>
      <dgm:spPr/>
      <dgm:t>
        <a:bodyPr/>
        <a:lstStyle/>
        <a:p>
          <a:r>
            <a:rPr lang="ru-RU" b="1" dirty="0" smtClean="0">
              <a:latin typeface="Arial Cyr"/>
            </a:rPr>
            <a:t>Контекстная выдача справочной информации по тем вопросам, на которые были даны неправильные ответы </a:t>
          </a:r>
          <a:endParaRPr lang="ru-RU" dirty="0"/>
        </a:p>
      </dgm:t>
    </dgm:pt>
    <dgm:pt modelId="{F45BCDE0-2A15-4542-A97D-72636367323D}" type="parTrans" cxnId="{4259E123-BE15-48F6-8908-728A9A0AC130}">
      <dgm:prSet/>
      <dgm:spPr/>
      <dgm:t>
        <a:bodyPr/>
        <a:lstStyle/>
        <a:p>
          <a:endParaRPr lang="ru-RU"/>
        </a:p>
      </dgm:t>
    </dgm:pt>
    <dgm:pt modelId="{4AEF89EC-1303-49F5-8543-AF1ED69A808A}" type="sibTrans" cxnId="{4259E123-BE15-48F6-8908-728A9A0AC130}">
      <dgm:prSet/>
      <dgm:spPr/>
      <dgm:t>
        <a:bodyPr/>
        <a:lstStyle/>
        <a:p>
          <a:endParaRPr lang="ru-RU"/>
        </a:p>
      </dgm:t>
    </dgm:pt>
    <dgm:pt modelId="{8CA3CA39-1A68-41D0-94A0-E00078030A65}" type="pres">
      <dgm:prSet presAssocID="{0572088F-5EA1-40BF-A9FA-952D263C876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5855DA2-1843-44AB-A2F5-80956D729FFC}" type="pres">
      <dgm:prSet presAssocID="{F3ADCBB6-8353-41E2-9C58-DD0E2ABD569D}" presName="node" presStyleLbl="node1" presStyleIdx="0" presStyleCnt="5" custScaleX="2105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9C797D-45F6-4462-A56F-73267E967032}" type="pres">
      <dgm:prSet presAssocID="{F3ADCBB6-8353-41E2-9C58-DD0E2ABD569D}" presName="spNode" presStyleCnt="0"/>
      <dgm:spPr/>
    </dgm:pt>
    <dgm:pt modelId="{85D0EF5F-DFB5-49D2-9B00-0E2A5FA6A85C}" type="pres">
      <dgm:prSet presAssocID="{17386255-4D82-432D-A1CF-892072A25F91}" presName="sibTrans" presStyleLbl="sibTrans1D1" presStyleIdx="0" presStyleCnt="5"/>
      <dgm:spPr/>
      <dgm:t>
        <a:bodyPr/>
        <a:lstStyle/>
        <a:p>
          <a:endParaRPr lang="ru-RU"/>
        </a:p>
      </dgm:t>
    </dgm:pt>
    <dgm:pt modelId="{DD8A934B-1A3F-4515-9534-AFEC78B25343}" type="pres">
      <dgm:prSet presAssocID="{0E23609D-4008-4D3F-8B8E-72519F4EF6D7}" presName="node" presStyleLbl="node1" presStyleIdx="1" presStyleCnt="5" custScaleX="205354" custRadScaleRad="99109" custRadScaleInc="-59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CF631D-ACD5-40D1-B8CB-5AF3F166E55A}" type="pres">
      <dgm:prSet presAssocID="{0E23609D-4008-4D3F-8B8E-72519F4EF6D7}" presName="spNode" presStyleCnt="0"/>
      <dgm:spPr/>
    </dgm:pt>
    <dgm:pt modelId="{FF1E82FD-DC45-464D-88CB-6C00B7866CE2}" type="pres">
      <dgm:prSet presAssocID="{A1015851-2322-49DF-B55D-A33EB9DC28F5}" presName="sibTrans" presStyleLbl="sibTrans1D1" presStyleIdx="1" presStyleCnt="5"/>
      <dgm:spPr/>
      <dgm:t>
        <a:bodyPr/>
        <a:lstStyle/>
        <a:p>
          <a:endParaRPr lang="ru-RU"/>
        </a:p>
      </dgm:t>
    </dgm:pt>
    <dgm:pt modelId="{5E93567F-2552-4AE0-81BF-AC5CF4FC43E0}" type="pres">
      <dgm:prSet presAssocID="{7361F4E1-57F2-4EEB-9BEB-ED6307366374}" presName="node" presStyleLbl="node1" presStyleIdx="2" presStyleCnt="5" custScaleX="1478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70DA27-AC6F-414F-8DBD-442315336F14}" type="pres">
      <dgm:prSet presAssocID="{7361F4E1-57F2-4EEB-9BEB-ED6307366374}" presName="spNode" presStyleCnt="0"/>
      <dgm:spPr/>
    </dgm:pt>
    <dgm:pt modelId="{5DADF31B-4E12-41DC-994D-3BFF144CC273}" type="pres">
      <dgm:prSet presAssocID="{FBD13A25-DD7D-46A9-B41D-28A93E33DCF9}" presName="sibTrans" presStyleLbl="sibTrans1D1" presStyleIdx="2" presStyleCnt="5"/>
      <dgm:spPr/>
      <dgm:t>
        <a:bodyPr/>
        <a:lstStyle/>
        <a:p>
          <a:endParaRPr lang="ru-RU"/>
        </a:p>
      </dgm:t>
    </dgm:pt>
    <dgm:pt modelId="{A334F2AC-F895-497C-9423-13692B20BAD3}" type="pres">
      <dgm:prSet presAssocID="{FFEFD4DE-B387-4F36-A1B0-11FCA97FE6C6}" presName="node" presStyleLbl="node1" presStyleIdx="3" presStyleCnt="5" custScaleX="1250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178F8E-87EC-4C7C-8675-064A1395B554}" type="pres">
      <dgm:prSet presAssocID="{FFEFD4DE-B387-4F36-A1B0-11FCA97FE6C6}" presName="spNode" presStyleCnt="0"/>
      <dgm:spPr/>
    </dgm:pt>
    <dgm:pt modelId="{920C8D85-A38B-4E05-90A0-C69B9D372D2D}" type="pres">
      <dgm:prSet presAssocID="{FFC62BA5-BD6A-44CB-B560-70C6096CB8F8}" presName="sibTrans" presStyleLbl="sibTrans1D1" presStyleIdx="3" presStyleCnt="5"/>
      <dgm:spPr/>
      <dgm:t>
        <a:bodyPr/>
        <a:lstStyle/>
        <a:p>
          <a:endParaRPr lang="ru-RU"/>
        </a:p>
      </dgm:t>
    </dgm:pt>
    <dgm:pt modelId="{63C0BC09-D46C-4B55-96B5-A4277BC1DD3D}" type="pres">
      <dgm:prSet presAssocID="{30D512C2-CAE4-4D3C-9562-C11C41B976AE}" presName="node" presStyleLbl="node1" presStyleIdx="4" presStyleCnt="5" custScaleX="266104" custRadScaleRad="102207" custRadScaleInc="75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042BFE-3082-4623-A8C4-79F774B2EF7E}" type="pres">
      <dgm:prSet presAssocID="{30D512C2-CAE4-4D3C-9562-C11C41B976AE}" presName="spNode" presStyleCnt="0"/>
      <dgm:spPr/>
    </dgm:pt>
    <dgm:pt modelId="{6928D746-5E3A-4D27-96D9-3E1E00139FD0}" type="pres">
      <dgm:prSet presAssocID="{4AEF89EC-1303-49F5-8543-AF1ED69A808A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D9BC1E1D-EBAF-4F12-99E6-F95C347AF444}" srcId="{0572088F-5EA1-40BF-A9FA-952D263C8760}" destId="{7361F4E1-57F2-4EEB-9BEB-ED6307366374}" srcOrd="2" destOrd="0" parTransId="{843341B0-BC3B-42C5-83C5-BC86DB060721}" sibTransId="{FBD13A25-DD7D-46A9-B41D-28A93E33DCF9}"/>
    <dgm:cxn modelId="{0AB71A7A-2404-4256-A3D3-12D35038C62C}" type="presOf" srcId="{0E23609D-4008-4D3F-8B8E-72519F4EF6D7}" destId="{DD8A934B-1A3F-4515-9534-AFEC78B25343}" srcOrd="0" destOrd="0" presId="urn:microsoft.com/office/officeart/2005/8/layout/cycle5"/>
    <dgm:cxn modelId="{B0FA7B94-8F56-4C96-94FD-A46294549FC5}" type="presOf" srcId="{30D512C2-CAE4-4D3C-9562-C11C41B976AE}" destId="{63C0BC09-D46C-4B55-96B5-A4277BC1DD3D}" srcOrd="0" destOrd="0" presId="urn:microsoft.com/office/officeart/2005/8/layout/cycle5"/>
    <dgm:cxn modelId="{DD82127C-70C3-4FEB-8718-0F7680636E11}" type="presOf" srcId="{7361F4E1-57F2-4EEB-9BEB-ED6307366374}" destId="{5E93567F-2552-4AE0-81BF-AC5CF4FC43E0}" srcOrd="0" destOrd="0" presId="urn:microsoft.com/office/officeart/2005/8/layout/cycle5"/>
    <dgm:cxn modelId="{85219C5E-94C9-4B43-8FF6-45DFB0626EA2}" type="presOf" srcId="{0572088F-5EA1-40BF-A9FA-952D263C8760}" destId="{8CA3CA39-1A68-41D0-94A0-E00078030A65}" srcOrd="0" destOrd="0" presId="urn:microsoft.com/office/officeart/2005/8/layout/cycle5"/>
    <dgm:cxn modelId="{5BC893E9-14A7-49F9-BFB6-7630AFBECED2}" type="presOf" srcId="{17386255-4D82-432D-A1CF-892072A25F91}" destId="{85D0EF5F-DFB5-49D2-9B00-0E2A5FA6A85C}" srcOrd="0" destOrd="0" presId="urn:microsoft.com/office/officeart/2005/8/layout/cycle5"/>
    <dgm:cxn modelId="{106ABB11-2387-4A30-8EF9-52D05D98813C}" type="presOf" srcId="{FBD13A25-DD7D-46A9-B41D-28A93E33DCF9}" destId="{5DADF31B-4E12-41DC-994D-3BFF144CC273}" srcOrd="0" destOrd="0" presId="urn:microsoft.com/office/officeart/2005/8/layout/cycle5"/>
    <dgm:cxn modelId="{E5965F41-F448-401C-ABE9-4FA518224830}" type="presOf" srcId="{FFEFD4DE-B387-4F36-A1B0-11FCA97FE6C6}" destId="{A334F2AC-F895-497C-9423-13692B20BAD3}" srcOrd="0" destOrd="0" presId="urn:microsoft.com/office/officeart/2005/8/layout/cycle5"/>
    <dgm:cxn modelId="{D94842EC-80E8-4255-981C-C3F97565FF29}" type="presOf" srcId="{F3ADCBB6-8353-41E2-9C58-DD0E2ABD569D}" destId="{E5855DA2-1843-44AB-A2F5-80956D729FFC}" srcOrd="0" destOrd="0" presId="urn:microsoft.com/office/officeart/2005/8/layout/cycle5"/>
    <dgm:cxn modelId="{4259E123-BE15-48F6-8908-728A9A0AC130}" srcId="{0572088F-5EA1-40BF-A9FA-952D263C8760}" destId="{30D512C2-CAE4-4D3C-9562-C11C41B976AE}" srcOrd="4" destOrd="0" parTransId="{F45BCDE0-2A15-4542-A97D-72636367323D}" sibTransId="{4AEF89EC-1303-49F5-8543-AF1ED69A808A}"/>
    <dgm:cxn modelId="{01754B4D-6C9D-431A-A2D9-3841C362FABA}" type="presOf" srcId="{FFC62BA5-BD6A-44CB-B560-70C6096CB8F8}" destId="{920C8D85-A38B-4E05-90A0-C69B9D372D2D}" srcOrd="0" destOrd="0" presId="urn:microsoft.com/office/officeart/2005/8/layout/cycle5"/>
    <dgm:cxn modelId="{A4186009-8F88-4C5B-95D3-0ECCE8C539AC}" type="presOf" srcId="{A1015851-2322-49DF-B55D-A33EB9DC28F5}" destId="{FF1E82FD-DC45-464D-88CB-6C00B7866CE2}" srcOrd="0" destOrd="0" presId="urn:microsoft.com/office/officeart/2005/8/layout/cycle5"/>
    <dgm:cxn modelId="{E7BA8A48-2226-4D70-BB28-32B25D0AC71B}" srcId="{0572088F-5EA1-40BF-A9FA-952D263C8760}" destId="{F3ADCBB6-8353-41E2-9C58-DD0E2ABD569D}" srcOrd="0" destOrd="0" parTransId="{9F22034D-6679-4FA8-99C3-8820B6AB2093}" sibTransId="{17386255-4D82-432D-A1CF-892072A25F91}"/>
    <dgm:cxn modelId="{D0C5DDE4-27AD-401C-8CD7-90955FF24862}" type="presOf" srcId="{4AEF89EC-1303-49F5-8543-AF1ED69A808A}" destId="{6928D746-5E3A-4D27-96D9-3E1E00139FD0}" srcOrd="0" destOrd="0" presId="urn:microsoft.com/office/officeart/2005/8/layout/cycle5"/>
    <dgm:cxn modelId="{16BEE503-6272-4C12-A5DD-ED894442D925}" srcId="{0572088F-5EA1-40BF-A9FA-952D263C8760}" destId="{0E23609D-4008-4D3F-8B8E-72519F4EF6D7}" srcOrd="1" destOrd="0" parTransId="{017626BB-379D-457A-B45E-91873107AE09}" sibTransId="{A1015851-2322-49DF-B55D-A33EB9DC28F5}"/>
    <dgm:cxn modelId="{24CB33BB-69FE-4CEC-A4E2-4333C1C4449D}" srcId="{0572088F-5EA1-40BF-A9FA-952D263C8760}" destId="{FFEFD4DE-B387-4F36-A1B0-11FCA97FE6C6}" srcOrd="3" destOrd="0" parTransId="{062DB8A8-DF04-4B51-B8EA-3C1886893D41}" sibTransId="{FFC62BA5-BD6A-44CB-B560-70C6096CB8F8}"/>
    <dgm:cxn modelId="{758F9FDE-1B0D-4314-935E-0FF2C0F41662}" type="presParOf" srcId="{8CA3CA39-1A68-41D0-94A0-E00078030A65}" destId="{E5855DA2-1843-44AB-A2F5-80956D729FFC}" srcOrd="0" destOrd="0" presId="urn:microsoft.com/office/officeart/2005/8/layout/cycle5"/>
    <dgm:cxn modelId="{400E54BA-5B23-48A4-87BA-53164E44F60F}" type="presParOf" srcId="{8CA3CA39-1A68-41D0-94A0-E00078030A65}" destId="{C29C797D-45F6-4462-A56F-73267E967032}" srcOrd="1" destOrd="0" presId="urn:microsoft.com/office/officeart/2005/8/layout/cycle5"/>
    <dgm:cxn modelId="{8607B58E-5AEC-430D-AB16-06BD7C40A5FC}" type="presParOf" srcId="{8CA3CA39-1A68-41D0-94A0-E00078030A65}" destId="{85D0EF5F-DFB5-49D2-9B00-0E2A5FA6A85C}" srcOrd="2" destOrd="0" presId="urn:microsoft.com/office/officeart/2005/8/layout/cycle5"/>
    <dgm:cxn modelId="{BF0F0BBC-5425-4863-91D3-7DD954289397}" type="presParOf" srcId="{8CA3CA39-1A68-41D0-94A0-E00078030A65}" destId="{DD8A934B-1A3F-4515-9534-AFEC78B25343}" srcOrd="3" destOrd="0" presId="urn:microsoft.com/office/officeart/2005/8/layout/cycle5"/>
    <dgm:cxn modelId="{8CC8345D-989C-45A8-9B52-E1E00F5B465C}" type="presParOf" srcId="{8CA3CA39-1A68-41D0-94A0-E00078030A65}" destId="{92CF631D-ACD5-40D1-B8CB-5AF3F166E55A}" srcOrd="4" destOrd="0" presId="urn:microsoft.com/office/officeart/2005/8/layout/cycle5"/>
    <dgm:cxn modelId="{E3102F52-FD16-48EC-940F-C704A4DE0BDB}" type="presParOf" srcId="{8CA3CA39-1A68-41D0-94A0-E00078030A65}" destId="{FF1E82FD-DC45-464D-88CB-6C00B7866CE2}" srcOrd="5" destOrd="0" presId="urn:microsoft.com/office/officeart/2005/8/layout/cycle5"/>
    <dgm:cxn modelId="{BEE8C403-0BBD-4872-BAC2-45C9816F08AA}" type="presParOf" srcId="{8CA3CA39-1A68-41D0-94A0-E00078030A65}" destId="{5E93567F-2552-4AE0-81BF-AC5CF4FC43E0}" srcOrd="6" destOrd="0" presId="urn:microsoft.com/office/officeart/2005/8/layout/cycle5"/>
    <dgm:cxn modelId="{6B71F7BD-0106-4E66-B7B1-AC226125F2CF}" type="presParOf" srcId="{8CA3CA39-1A68-41D0-94A0-E00078030A65}" destId="{CC70DA27-AC6F-414F-8DBD-442315336F14}" srcOrd="7" destOrd="0" presId="urn:microsoft.com/office/officeart/2005/8/layout/cycle5"/>
    <dgm:cxn modelId="{96373BD1-EB7B-41D3-B582-7F63CAD82D32}" type="presParOf" srcId="{8CA3CA39-1A68-41D0-94A0-E00078030A65}" destId="{5DADF31B-4E12-41DC-994D-3BFF144CC273}" srcOrd="8" destOrd="0" presId="urn:microsoft.com/office/officeart/2005/8/layout/cycle5"/>
    <dgm:cxn modelId="{8AA603C5-C267-48C3-B4FF-2BE0EFC5B208}" type="presParOf" srcId="{8CA3CA39-1A68-41D0-94A0-E00078030A65}" destId="{A334F2AC-F895-497C-9423-13692B20BAD3}" srcOrd="9" destOrd="0" presId="urn:microsoft.com/office/officeart/2005/8/layout/cycle5"/>
    <dgm:cxn modelId="{D2015E67-37B9-4FA0-949A-C02F7F7E4EBA}" type="presParOf" srcId="{8CA3CA39-1A68-41D0-94A0-E00078030A65}" destId="{9B178F8E-87EC-4C7C-8675-064A1395B554}" srcOrd="10" destOrd="0" presId="urn:microsoft.com/office/officeart/2005/8/layout/cycle5"/>
    <dgm:cxn modelId="{72E86024-66AA-4FCD-98A9-9D4320B38399}" type="presParOf" srcId="{8CA3CA39-1A68-41D0-94A0-E00078030A65}" destId="{920C8D85-A38B-4E05-90A0-C69B9D372D2D}" srcOrd="11" destOrd="0" presId="urn:microsoft.com/office/officeart/2005/8/layout/cycle5"/>
    <dgm:cxn modelId="{2EF4B3BE-F883-4024-9F5C-2CEFE01F634D}" type="presParOf" srcId="{8CA3CA39-1A68-41D0-94A0-E00078030A65}" destId="{63C0BC09-D46C-4B55-96B5-A4277BC1DD3D}" srcOrd="12" destOrd="0" presId="urn:microsoft.com/office/officeart/2005/8/layout/cycle5"/>
    <dgm:cxn modelId="{4860A882-CE0C-4ACF-A989-FEC8B21B1287}" type="presParOf" srcId="{8CA3CA39-1A68-41D0-94A0-E00078030A65}" destId="{DB042BFE-3082-4623-A8C4-79F774B2EF7E}" srcOrd="13" destOrd="0" presId="urn:microsoft.com/office/officeart/2005/8/layout/cycle5"/>
    <dgm:cxn modelId="{2C881497-1F33-4126-9C9F-56F677C4444E}" type="presParOf" srcId="{8CA3CA39-1A68-41D0-94A0-E00078030A65}" destId="{6928D746-5E3A-4D27-96D9-3E1E00139FD0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DFBFA1B0-FBEB-4058-9BFB-CE680934E3B8}" type="doc">
      <dgm:prSet loTypeId="urn:microsoft.com/office/officeart/2005/8/layout/hProcess7#1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09359FD-6EB4-4618-8490-3C99F525A363}">
      <dgm:prSet phldrT="[Текст]"/>
      <dgm:spPr/>
      <dgm:t>
        <a:bodyPr/>
        <a:lstStyle/>
        <a:p>
          <a:r>
            <a:rPr lang="ru-RU" dirty="0" smtClean="0"/>
            <a:t>Авторская работа</a:t>
          </a:r>
          <a:endParaRPr lang="ru-RU" dirty="0"/>
        </a:p>
      </dgm:t>
    </dgm:pt>
    <dgm:pt modelId="{3C049B35-18DF-4595-9E69-DBF9799E3F8F}" type="parTrans" cxnId="{E76F88D4-2558-403A-A8D5-5D8427CC8E82}">
      <dgm:prSet/>
      <dgm:spPr/>
      <dgm:t>
        <a:bodyPr/>
        <a:lstStyle/>
        <a:p>
          <a:endParaRPr lang="ru-RU"/>
        </a:p>
      </dgm:t>
    </dgm:pt>
    <dgm:pt modelId="{930BE780-ED53-443A-B3EF-A284B568ACDB}" type="sibTrans" cxnId="{E76F88D4-2558-403A-A8D5-5D8427CC8E82}">
      <dgm:prSet/>
      <dgm:spPr/>
      <dgm:t>
        <a:bodyPr/>
        <a:lstStyle/>
        <a:p>
          <a:endParaRPr lang="ru-RU"/>
        </a:p>
      </dgm:t>
    </dgm:pt>
    <dgm:pt modelId="{C10B122B-922D-473B-81A1-762017058247}">
      <dgm:prSet phldrT="[Текст]" custT="1"/>
      <dgm:spPr/>
      <dgm:t>
        <a:bodyPr/>
        <a:lstStyle/>
        <a:p>
          <a:pPr algn="ctr"/>
          <a:r>
            <a:rPr lang="ru-RU" sz="2000" dirty="0" smtClean="0">
              <a:latin typeface="Arno Pro Caption" pitchFamily="18" charset="0"/>
            </a:rPr>
            <a:t>Тесты, </a:t>
          </a:r>
          <a:r>
            <a:rPr lang="ru-RU" sz="2000" dirty="0" err="1" smtClean="0">
              <a:latin typeface="Arno Pro Caption" pitchFamily="18" charset="0"/>
            </a:rPr>
            <a:t>составлен-ные</a:t>
          </a:r>
          <a:r>
            <a:rPr lang="ru-RU" sz="2000" dirty="0" smtClean="0">
              <a:latin typeface="Arno Pro Caption" pitchFamily="18" charset="0"/>
            </a:rPr>
            <a:t> Еленой Петровной, «</a:t>
          </a:r>
          <a:r>
            <a:rPr lang="ru-RU" sz="2000" dirty="0" err="1" smtClean="0">
              <a:latin typeface="Arno Pro Caption" pitchFamily="18" charset="0"/>
            </a:rPr>
            <a:t>Математи-ка</a:t>
          </a:r>
          <a:r>
            <a:rPr lang="ru-RU" sz="2000" dirty="0" smtClean="0">
              <a:latin typeface="Arno Pro Caption" pitchFamily="18" charset="0"/>
            </a:rPr>
            <a:t>, 5 класс»</a:t>
          </a:r>
          <a:endParaRPr lang="ru-RU" sz="2000" dirty="0">
            <a:latin typeface="Arno Pro Caption" pitchFamily="18" charset="0"/>
          </a:endParaRPr>
        </a:p>
      </dgm:t>
    </dgm:pt>
    <dgm:pt modelId="{0DDFD32F-2A1F-4D16-A873-298DA9557E9C}" type="parTrans" cxnId="{C930BE0C-1973-4760-A03E-31000581B732}">
      <dgm:prSet/>
      <dgm:spPr/>
      <dgm:t>
        <a:bodyPr/>
        <a:lstStyle/>
        <a:p>
          <a:endParaRPr lang="ru-RU"/>
        </a:p>
      </dgm:t>
    </dgm:pt>
    <dgm:pt modelId="{B1BD6576-FEBF-4119-BE23-B37E5469939D}" type="sibTrans" cxnId="{C930BE0C-1973-4760-A03E-31000581B732}">
      <dgm:prSet/>
      <dgm:spPr/>
      <dgm:t>
        <a:bodyPr/>
        <a:lstStyle/>
        <a:p>
          <a:endParaRPr lang="ru-RU"/>
        </a:p>
      </dgm:t>
    </dgm:pt>
    <dgm:pt modelId="{7EC96248-3F25-49D5-9808-40DCCE437EE9}">
      <dgm:prSet phldrT="[Текст]"/>
      <dgm:spPr/>
      <dgm:t>
        <a:bodyPr/>
        <a:lstStyle/>
        <a:p>
          <a:r>
            <a:rPr lang="ru-RU" dirty="0" smtClean="0"/>
            <a:t>Федорова Е.П.</a:t>
          </a:r>
          <a:endParaRPr lang="ru-RU" dirty="0"/>
        </a:p>
      </dgm:t>
    </dgm:pt>
    <dgm:pt modelId="{B82F4FB7-DE86-4700-8387-C8F2B1AD2A6B}" type="parTrans" cxnId="{FA0D9958-3EAE-4317-8F1A-36DF225B90FD}">
      <dgm:prSet/>
      <dgm:spPr/>
      <dgm:t>
        <a:bodyPr/>
        <a:lstStyle/>
        <a:p>
          <a:endParaRPr lang="ru-RU"/>
        </a:p>
      </dgm:t>
    </dgm:pt>
    <dgm:pt modelId="{7DE48CC3-7AC6-4985-BDD9-1AB156BA0596}" type="sibTrans" cxnId="{FA0D9958-3EAE-4317-8F1A-36DF225B90FD}">
      <dgm:prSet/>
      <dgm:spPr/>
      <dgm:t>
        <a:bodyPr/>
        <a:lstStyle/>
        <a:p>
          <a:endParaRPr lang="ru-RU"/>
        </a:p>
      </dgm:t>
    </dgm:pt>
    <dgm:pt modelId="{7E20AEDE-EB83-413E-81E7-2A08DE91262F}">
      <dgm:prSet phldrT="[Текст]" custT="1"/>
      <dgm:spPr/>
      <dgm:t>
        <a:bodyPr/>
        <a:lstStyle/>
        <a:p>
          <a:pPr algn="ctr"/>
          <a:r>
            <a:rPr lang="ru-RU" sz="2000" dirty="0" err="1" smtClean="0">
              <a:latin typeface="Arno Pro Caption" pitchFamily="18" charset="0"/>
            </a:rPr>
            <a:t>Зарегистри-рованы</a:t>
          </a:r>
          <a:r>
            <a:rPr lang="ru-RU" sz="2000" dirty="0" smtClean="0">
              <a:latin typeface="Arno Pro Caption" pitchFamily="18" charset="0"/>
            </a:rPr>
            <a:t> в отраслевом </a:t>
          </a:r>
          <a:r>
            <a:rPr lang="ru-RU" sz="2000" dirty="0" err="1" smtClean="0">
              <a:latin typeface="Arno Pro Caption" pitchFamily="18" charset="0"/>
            </a:rPr>
            <a:t>библиотеч-ном</a:t>
          </a:r>
          <a:r>
            <a:rPr lang="ru-RU" sz="2000" dirty="0" smtClean="0">
              <a:latin typeface="Arno Pro Caption" pitchFamily="18" charset="0"/>
            </a:rPr>
            <a:t> фонде алгоритмов и</a:t>
          </a:r>
          <a:endParaRPr lang="ru-RU" sz="2000" dirty="0">
            <a:latin typeface="Arno Pro Caption" pitchFamily="18" charset="0"/>
          </a:endParaRPr>
        </a:p>
      </dgm:t>
    </dgm:pt>
    <dgm:pt modelId="{96092DC0-F0F7-4F91-AE84-94F88E8C5031}" type="parTrans" cxnId="{76477B5A-4CD2-4A04-847A-A98C6769588D}">
      <dgm:prSet/>
      <dgm:spPr/>
      <dgm:t>
        <a:bodyPr/>
        <a:lstStyle/>
        <a:p>
          <a:endParaRPr lang="ru-RU"/>
        </a:p>
      </dgm:t>
    </dgm:pt>
    <dgm:pt modelId="{AD6B6FA3-DD55-4B57-A211-9AC966008546}" type="sibTrans" cxnId="{76477B5A-4CD2-4A04-847A-A98C6769588D}">
      <dgm:prSet/>
      <dgm:spPr/>
      <dgm:t>
        <a:bodyPr/>
        <a:lstStyle/>
        <a:p>
          <a:endParaRPr lang="ru-RU"/>
        </a:p>
      </dgm:t>
    </dgm:pt>
    <dgm:pt modelId="{94E996E5-E2CD-4DA1-95EB-FAED31FA76F4}">
      <dgm:prSet phldrT="[Текст]"/>
      <dgm:spPr/>
      <dgm:t>
        <a:bodyPr/>
        <a:lstStyle/>
        <a:p>
          <a:r>
            <a:rPr lang="ru-RU" dirty="0" err="1" smtClean="0"/>
            <a:t>Бордонская</a:t>
          </a:r>
          <a:r>
            <a:rPr lang="ru-RU" dirty="0" smtClean="0"/>
            <a:t> СОШ</a:t>
          </a:r>
          <a:endParaRPr lang="ru-RU" dirty="0"/>
        </a:p>
      </dgm:t>
    </dgm:pt>
    <dgm:pt modelId="{A66362CC-0268-4BA9-B7BD-12462370D061}" type="parTrans" cxnId="{C7D611FA-03CA-44CD-8299-09CD23D628C1}">
      <dgm:prSet/>
      <dgm:spPr/>
      <dgm:t>
        <a:bodyPr/>
        <a:lstStyle/>
        <a:p>
          <a:endParaRPr lang="ru-RU"/>
        </a:p>
      </dgm:t>
    </dgm:pt>
    <dgm:pt modelId="{36F76048-08E7-424E-AB6C-26DC55EF3BF0}" type="sibTrans" cxnId="{C7D611FA-03CA-44CD-8299-09CD23D628C1}">
      <dgm:prSet/>
      <dgm:spPr/>
      <dgm:t>
        <a:bodyPr/>
        <a:lstStyle/>
        <a:p>
          <a:endParaRPr lang="ru-RU"/>
        </a:p>
      </dgm:t>
    </dgm:pt>
    <dgm:pt modelId="{125DD6A2-3028-437E-84C1-6A7F533B5E31}">
      <dgm:prSet phldrT="[Текст]" custT="1"/>
      <dgm:spPr/>
      <dgm:t>
        <a:bodyPr/>
        <a:lstStyle/>
        <a:p>
          <a:pPr algn="ctr"/>
          <a:r>
            <a:rPr lang="ru-RU" sz="2000" dirty="0" smtClean="0">
              <a:latin typeface="Arno Pro Caption" pitchFamily="18" charset="0"/>
            </a:rPr>
            <a:t>программ МО Российской Федерации, 2005 г.</a:t>
          </a:r>
          <a:endParaRPr lang="ru-RU" sz="2000" dirty="0">
            <a:latin typeface="Arno Pro Caption" pitchFamily="18" charset="0"/>
          </a:endParaRPr>
        </a:p>
      </dgm:t>
    </dgm:pt>
    <dgm:pt modelId="{15358E08-0A87-42AF-8695-4AFD79BAD1D1}" type="parTrans" cxnId="{B9C9A785-6868-4133-AB97-FFD0CC6D5F94}">
      <dgm:prSet/>
      <dgm:spPr/>
      <dgm:t>
        <a:bodyPr/>
        <a:lstStyle/>
        <a:p>
          <a:endParaRPr lang="ru-RU"/>
        </a:p>
      </dgm:t>
    </dgm:pt>
    <dgm:pt modelId="{7DCB24D0-86E9-4EBB-B7A8-D48A1340C08D}" type="sibTrans" cxnId="{B9C9A785-6868-4133-AB97-FFD0CC6D5F94}">
      <dgm:prSet/>
      <dgm:spPr/>
      <dgm:t>
        <a:bodyPr/>
        <a:lstStyle/>
        <a:p>
          <a:endParaRPr lang="ru-RU"/>
        </a:p>
      </dgm:t>
    </dgm:pt>
    <dgm:pt modelId="{46DBEF7F-A698-435E-9A69-30CC284A6AA5}" type="pres">
      <dgm:prSet presAssocID="{DFBFA1B0-FBEB-4058-9BFB-CE680934E3B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4B4450B-EA97-4E53-BF74-4A36EE671918}" type="pres">
      <dgm:prSet presAssocID="{609359FD-6EB4-4618-8490-3C99F525A363}" presName="compositeNode" presStyleCnt="0">
        <dgm:presLayoutVars>
          <dgm:bulletEnabled val="1"/>
        </dgm:presLayoutVars>
      </dgm:prSet>
      <dgm:spPr/>
    </dgm:pt>
    <dgm:pt modelId="{3F639206-7F89-4B00-8C20-18D7068B7C18}" type="pres">
      <dgm:prSet presAssocID="{609359FD-6EB4-4618-8490-3C99F525A363}" presName="bgRect" presStyleLbl="node1" presStyleIdx="0" presStyleCnt="3"/>
      <dgm:spPr/>
      <dgm:t>
        <a:bodyPr/>
        <a:lstStyle/>
        <a:p>
          <a:endParaRPr lang="ru-RU"/>
        </a:p>
      </dgm:t>
    </dgm:pt>
    <dgm:pt modelId="{12879925-AB24-408E-BFFA-94502859C161}" type="pres">
      <dgm:prSet presAssocID="{609359FD-6EB4-4618-8490-3C99F525A363}" presName="parentNode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504F93-2E04-494F-8074-0BB84DA5A4B9}" type="pres">
      <dgm:prSet presAssocID="{609359FD-6EB4-4618-8490-3C99F525A363}" presName="child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68D81D-CCBC-4107-A42F-EB9775E05876}" type="pres">
      <dgm:prSet presAssocID="{930BE780-ED53-443A-B3EF-A284B568ACDB}" presName="hSp" presStyleCnt="0"/>
      <dgm:spPr/>
    </dgm:pt>
    <dgm:pt modelId="{F565C722-053C-48CC-A958-665397B9329F}" type="pres">
      <dgm:prSet presAssocID="{930BE780-ED53-443A-B3EF-A284B568ACDB}" presName="vProcSp" presStyleCnt="0"/>
      <dgm:spPr/>
    </dgm:pt>
    <dgm:pt modelId="{6FBD7C59-D10E-4C60-A8AE-E14737A1016F}" type="pres">
      <dgm:prSet presAssocID="{930BE780-ED53-443A-B3EF-A284B568ACDB}" presName="vSp1" presStyleCnt="0"/>
      <dgm:spPr/>
    </dgm:pt>
    <dgm:pt modelId="{D86BC7E4-0545-49F7-8DFF-58321CDE89A7}" type="pres">
      <dgm:prSet presAssocID="{930BE780-ED53-443A-B3EF-A284B568ACDB}" presName="simulatedConn" presStyleLbl="solidFgAcc1" presStyleIdx="0" presStyleCnt="2"/>
      <dgm:spPr/>
    </dgm:pt>
    <dgm:pt modelId="{06C0C053-9E41-42C0-B437-B68B6935C3F3}" type="pres">
      <dgm:prSet presAssocID="{930BE780-ED53-443A-B3EF-A284B568ACDB}" presName="vSp2" presStyleCnt="0"/>
      <dgm:spPr/>
    </dgm:pt>
    <dgm:pt modelId="{B1E1F823-DD92-4DAE-BFAF-2EFAF9D845A5}" type="pres">
      <dgm:prSet presAssocID="{930BE780-ED53-443A-B3EF-A284B568ACDB}" presName="sibTrans" presStyleCnt="0"/>
      <dgm:spPr/>
    </dgm:pt>
    <dgm:pt modelId="{C92CE012-77A2-4CA9-97A4-F59CB2EDCAF5}" type="pres">
      <dgm:prSet presAssocID="{7EC96248-3F25-49D5-9808-40DCCE437EE9}" presName="compositeNode" presStyleCnt="0">
        <dgm:presLayoutVars>
          <dgm:bulletEnabled val="1"/>
        </dgm:presLayoutVars>
      </dgm:prSet>
      <dgm:spPr/>
    </dgm:pt>
    <dgm:pt modelId="{992F4538-2350-490D-940D-CA6D29F35568}" type="pres">
      <dgm:prSet presAssocID="{7EC96248-3F25-49D5-9808-40DCCE437EE9}" presName="bgRect" presStyleLbl="node1" presStyleIdx="1" presStyleCnt="3" custLinFactNeighborX="-62" custLinFactNeighborY="1329"/>
      <dgm:spPr/>
      <dgm:t>
        <a:bodyPr/>
        <a:lstStyle/>
        <a:p>
          <a:endParaRPr lang="ru-RU"/>
        </a:p>
      </dgm:t>
    </dgm:pt>
    <dgm:pt modelId="{C949AEF9-DDE9-469E-A3EA-556298D78D57}" type="pres">
      <dgm:prSet presAssocID="{7EC96248-3F25-49D5-9808-40DCCE437EE9}" presName="parentNode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E29922-EFA0-4BD1-B68F-6D03996EE9FC}" type="pres">
      <dgm:prSet presAssocID="{7EC96248-3F25-49D5-9808-40DCCE437EE9}" presName="child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779773-63D5-4A11-8A1A-1BCB46665372}" type="pres">
      <dgm:prSet presAssocID="{7DE48CC3-7AC6-4985-BDD9-1AB156BA0596}" presName="hSp" presStyleCnt="0"/>
      <dgm:spPr/>
    </dgm:pt>
    <dgm:pt modelId="{57010433-22F6-43B2-9EFC-04EF39046199}" type="pres">
      <dgm:prSet presAssocID="{7DE48CC3-7AC6-4985-BDD9-1AB156BA0596}" presName="vProcSp" presStyleCnt="0"/>
      <dgm:spPr/>
    </dgm:pt>
    <dgm:pt modelId="{2ECCA135-0989-4240-879B-A9BB23AAA759}" type="pres">
      <dgm:prSet presAssocID="{7DE48CC3-7AC6-4985-BDD9-1AB156BA0596}" presName="vSp1" presStyleCnt="0"/>
      <dgm:spPr/>
    </dgm:pt>
    <dgm:pt modelId="{4E585730-483D-4F37-97BB-A2835DBABB9F}" type="pres">
      <dgm:prSet presAssocID="{7DE48CC3-7AC6-4985-BDD9-1AB156BA0596}" presName="simulatedConn" presStyleLbl="solidFgAcc1" presStyleIdx="1" presStyleCnt="2"/>
      <dgm:spPr/>
    </dgm:pt>
    <dgm:pt modelId="{2BAA3E06-A212-4651-8A1F-99616ED14E80}" type="pres">
      <dgm:prSet presAssocID="{7DE48CC3-7AC6-4985-BDD9-1AB156BA0596}" presName="vSp2" presStyleCnt="0"/>
      <dgm:spPr/>
    </dgm:pt>
    <dgm:pt modelId="{9F73B5D7-1F1E-4890-B039-F37775239A2F}" type="pres">
      <dgm:prSet presAssocID="{7DE48CC3-7AC6-4985-BDD9-1AB156BA0596}" presName="sibTrans" presStyleCnt="0"/>
      <dgm:spPr/>
    </dgm:pt>
    <dgm:pt modelId="{7B538A61-C950-43AA-88D8-A1BD531460BF}" type="pres">
      <dgm:prSet presAssocID="{94E996E5-E2CD-4DA1-95EB-FAED31FA76F4}" presName="compositeNode" presStyleCnt="0">
        <dgm:presLayoutVars>
          <dgm:bulletEnabled val="1"/>
        </dgm:presLayoutVars>
      </dgm:prSet>
      <dgm:spPr/>
    </dgm:pt>
    <dgm:pt modelId="{076DBA75-C4AE-4C1E-B6CF-467A07D4837C}" type="pres">
      <dgm:prSet presAssocID="{94E996E5-E2CD-4DA1-95EB-FAED31FA76F4}" presName="bgRect" presStyleLbl="node1" presStyleIdx="2" presStyleCnt="3"/>
      <dgm:spPr/>
      <dgm:t>
        <a:bodyPr/>
        <a:lstStyle/>
        <a:p>
          <a:endParaRPr lang="ru-RU"/>
        </a:p>
      </dgm:t>
    </dgm:pt>
    <dgm:pt modelId="{EC75D34B-F470-4288-B8EB-380AF9414609}" type="pres">
      <dgm:prSet presAssocID="{94E996E5-E2CD-4DA1-95EB-FAED31FA76F4}" presName="parentNode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E7A728-6775-4D90-8D7D-9AE82797928C}" type="pres">
      <dgm:prSet presAssocID="{94E996E5-E2CD-4DA1-95EB-FAED31FA76F4}" presName="child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6477B5A-4CD2-4A04-847A-A98C6769588D}" srcId="{7EC96248-3F25-49D5-9808-40DCCE437EE9}" destId="{7E20AEDE-EB83-413E-81E7-2A08DE91262F}" srcOrd="0" destOrd="0" parTransId="{96092DC0-F0F7-4F91-AE84-94F88E8C5031}" sibTransId="{AD6B6FA3-DD55-4B57-A211-9AC966008546}"/>
    <dgm:cxn modelId="{3BD5A6A9-5BC8-428B-92C2-3D369B5FAA4C}" type="presOf" srcId="{DFBFA1B0-FBEB-4058-9BFB-CE680934E3B8}" destId="{46DBEF7F-A698-435E-9A69-30CC284A6AA5}" srcOrd="0" destOrd="0" presId="urn:microsoft.com/office/officeart/2005/8/layout/hProcess7#1"/>
    <dgm:cxn modelId="{652B81FF-21D1-4A8A-A246-3D1748AD0D8F}" type="presOf" srcId="{94E996E5-E2CD-4DA1-95EB-FAED31FA76F4}" destId="{EC75D34B-F470-4288-B8EB-380AF9414609}" srcOrd="1" destOrd="0" presId="urn:microsoft.com/office/officeart/2005/8/layout/hProcess7#1"/>
    <dgm:cxn modelId="{93034C4E-5971-4798-8457-D5730A211017}" type="presOf" srcId="{94E996E5-E2CD-4DA1-95EB-FAED31FA76F4}" destId="{076DBA75-C4AE-4C1E-B6CF-467A07D4837C}" srcOrd="0" destOrd="0" presId="urn:microsoft.com/office/officeart/2005/8/layout/hProcess7#1"/>
    <dgm:cxn modelId="{C2C87634-74A8-412E-BFF7-D569B3FBAAFC}" type="presOf" srcId="{609359FD-6EB4-4618-8490-3C99F525A363}" destId="{3F639206-7F89-4B00-8C20-18D7068B7C18}" srcOrd="0" destOrd="0" presId="urn:microsoft.com/office/officeart/2005/8/layout/hProcess7#1"/>
    <dgm:cxn modelId="{C9EABE76-1C59-40D5-89CA-796FE4DA51DF}" type="presOf" srcId="{609359FD-6EB4-4618-8490-3C99F525A363}" destId="{12879925-AB24-408E-BFFA-94502859C161}" srcOrd="1" destOrd="0" presId="urn:microsoft.com/office/officeart/2005/8/layout/hProcess7#1"/>
    <dgm:cxn modelId="{37B7AD46-9147-45B9-A5A4-6A8F7C0891F1}" type="presOf" srcId="{C10B122B-922D-473B-81A1-762017058247}" destId="{09504F93-2E04-494F-8074-0BB84DA5A4B9}" srcOrd="0" destOrd="0" presId="urn:microsoft.com/office/officeart/2005/8/layout/hProcess7#1"/>
    <dgm:cxn modelId="{C930BE0C-1973-4760-A03E-31000581B732}" srcId="{609359FD-6EB4-4618-8490-3C99F525A363}" destId="{C10B122B-922D-473B-81A1-762017058247}" srcOrd="0" destOrd="0" parTransId="{0DDFD32F-2A1F-4D16-A873-298DA9557E9C}" sibTransId="{B1BD6576-FEBF-4119-BE23-B37E5469939D}"/>
    <dgm:cxn modelId="{7288A1F0-29A0-42EB-9094-8498645FEC11}" type="presOf" srcId="{7EC96248-3F25-49D5-9808-40DCCE437EE9}" destId="{992F4538-2350-490D-940D-CA6D29F35568}" srcOrd="0" destOrd="0" presId="urn:microsoft.com/office/officeart/2005/8/layout/hProcess7#1"/>
    <dgm:cxn modelId="{6CC921EC-789C-4535-8C43-D6CEB6B4A274}" type="presOf" srcId="{7EC96248-3F25-49D5-9808-40DCCE437EE9}" destId="{C949AEF9-DDE9-469E-A3EA-556298D78D57}" srcOrd="1" destOrd="0" presId="urn:microsoft.com/office/officeart/2005/8/layout/hProcess7#1"/>
    <dgm:cxn modelId="{8B463ECE-4AB9-4C4C-823F-55EDF2EE6478}" type="presOf" srcId="{125DD6A2-3028-437E-84C1-6A7F533B5E31}" destId="{E2E7A728-6775-4D90-8D7D-9AE82797928C}" srcOrd="0" destOrd="0" presId="urn:microsoft.com/office/officeart/2005/8/layout/hProcess7#1"/>
    <dgm:cxn modelId="{6A473DC4-856A-471F-A3B2-81360601A15C}" type="presOf" srcId="{7E20AEDE-EB83-413E-81E7-2A08DE91262F}" destId="{9FE29922-EFA0-4BD1-B68F-6D03996EE9FC}" srcOrd="0" destOrd="0" presId="urn:microsoft.com/office/officeart/2005/8/layout/hProcess7#1"/>
    <dgm:cxn modelId="{B9C9A785-6868-4133-AB97-FFD0CC6D5F94}" srcId="{94E996E5-E2CD-4DA1-95EB-FAED31FA76F4}" destId="{125DD6A2-3028-437E-84C1-6A7F533B5E31}" srcOrd="0" destOrd="0" parTransId="{15358E08-0A87-42AF-8695-4AFD79BAD1D1}" sibTransId="{7DCB24D0-86E9-4EBB-B7A8-D48A1340C08D}"/>
    <dgm:cxn modelId="{FA0D9958-3EAE-4317-8F1A-36DF225B90FD}" srcId="{DFBFA1B0-FBEB-4058-9BFB-CE680934E3B8}" destId="{7EC96248-3F25-49D5-9808-40DCCE437EE9}" srcOrd="1" destOrd="0" parTransId="{B82F4FB7-DE86-4700-8387-C8F2B1AD2A6B}" sibTransId="{7DE48CC3-7AC6-4985-BDD9-1AB156BA0596}"/>
    <dgm:cxn modelId="{C7D611FA-03CA-44CD-8299-09CD23D628C1}" srcId="{DFBFA1B0-FBEB-4058-9BFB-CE680934E3B8}" destId="{94E996E5-E2CD-4DA1-95EB-FAED31FA76F4}" srcOrd="2" destOrd="0" parTransId="{A66362CC-0268-4BA9-B7BD-12462370D061}" sibTransId="{36F76048-08E7-424E-AB6C-26DC55EF3BF0}"/>
    <dgm:cxn modelId="{E76F88D4-2558-403A-A8D5-5D8427CC8E82}" srcId="{DFBFA1B0-FBEB-4058-9BFB-CE680934E3B8}" destId="{609359FD-6EB4-4618-8490-3C99F525A363}" srcOrd="0" destOrd="0" parTransId="{3C049B35-18DF-4595-9E69-DBF9799E3F8F}" sibTransId="{930BE780-ED53-443A-B3EF-A284B568ACDB}"/>
    <dgm:cxn modelId="{6319239B-1497-41AB-9BCF-A6938210C4E9}" type="presParOf" srcId="{46DBEF7F-A698-435E-9A69-30CC284A6AA5}" destId="{64B4450B-EA97-4E53-BF74-4A36EE671918}" srcOrd="0" destOrd="0" presId="urn:microsoft.com/office/officeart/2005/8/layout/hProcess7#1"/>
    <dgm:cxn modelId="{BF030CD0-8935-4590-BE7B-25C81058B432}" type="presParOf" srcId="{64B4450B-EA97-4E53-BF74-4A36EE671918}" destId="{3F639206-7F89-4B00-8C20-18D7068B7C18}" srcOrd="0" destOrd="0" presId="urn:microsoft.com/office/officeart/2005/8/layout/hProcess7#1"/>
    <dgm:cxn modelId="{878DDF0B-DBB2-4C4A-87DB-72BB2A61F9FA}" type="presParOf" srcId="{64B4450B-EA97-4E53-BF74-4A36EE671918}" destId="{12879925-AB24-408E-BFFA-94502859C161}" srcOrd="1" destOrd="0" presId="urn:microsoft.com/office/officeart/2005/8/layout/hProcess7#1"/>
    <dgm:cxn modelId="{9045A2C9-EA9B-4DEA-92CC-C2314F8DD26B}" type="presParOf" srcId="{64B4450B-EA97-4E53-BF74-4A36EE671918}" destId="{09504F93-2E04-494F-8074-0BB84DA5A4B9}" srcOrd="2" destOrd="0" presId="urn:microsoft.com/office/officeart/2005/8/layout/hProcess7#1"/>
    <dgm:cxn modelId="{36581E32-C2D2-4FF8-880D-89E6FB040DDF}" type="presParOf" srcId="{46DBEF7F-A698-435E-9A69-30CC284A6AA5}" destId="{4568D81D-CCBC-4107-A42F-EB9775E05876}" srcOrd="1" destOrd="0" presId="urn:microsoft.com/office/officeart/2005/8/layout/hProcess7#1"/>
    <dgm:cxn modelId="{77F0EE9D-601E-4704-8EEA-DE3BD93059FB}" type="presParOf" srcId="{46DBEF7F-A698-435E-9A69-30CC284A6AA5}" destId="{F565C722-053C-48CC-A958-665397B9329F}" srcOrd="2" destOrd="0" presId="urn:microsoft.com/office/officeart/2005/8/layout/hProcess7#1"/>
    <dgm:cxn modelId="{4B271FC9-FC53-4F3E-85AE-580175BE5C73}" type="presParOf" srcId="{F565C722-053C-48CC-A958-665397B9329F}" destId="{6FBD7C59-D10E-4C60-A8AE-E14737A1016F}" srcOrd="0" destOrd="0" presId="urn:microsoft.com/office/officeart/2005/8/layout/hProcess7#1"/>
    <dgm:cxn modelId="{DE85D15A-C63F-4032-8B97-A96FD00CED20}" type="presParOf" srcId="{F565C722-053C-48CC-A958-665397B9329F}" destId="{D86BC7E4-0545-49F7-8DFF-58321CDE89A7}" srcOrd="1" destOrd="0" presId="urn:microsoft.com/office/officeart/2005/8/layout/hProcess7#1"/>
    <dgm:cxn modelId="{A51FEE55-DF5B-46BA-95BB-A2A83626C0B8}" type="presParOf" srcId="{F565C722-053C-48CC-A958-665397B9329F}" destId="{06C0C053-9E41-42C0-B437-B68B6935C3F3}" srcOrd="2" destOrd="0" presId="urn:microsoft.com/office/officeart/2005/8/layout/hProcess7#1"/>
    <dgm:cxn modelId="{91E08DAA-EF94-4E75-B922-39A62A1348D8}" type="presParOf" srcId="{46DBEF7F-A698-435E-9A69-30CC284A6AA5}" destId="{B1E1F823-DD92-4DAE-BFAF-2EFAF9D845A5}" srcOrd="3" destOrd="0" presId="urn:microsoft.com/office/officeart/2005/8/layout/hProcess7#1"/>
    <dgm:cxn modelId="{87E0ED52-5796-438F-9DAC-082E97D2E92E}" type="presParOf" srcId="{46DBEF7F-A698-435E-9A69-30CC284A6AA5}" destId="{C92CE012-77A2-4CA9-97A4-F59CB2EDCAF5}" srcOrd="4" destOrd="0" presId="urn:microsoft.com/office/officeart/2005/8/layout/hProcess7#1"/>
    <dgm:cxn modelId="{B0E9E51B-4ED9-495B-983F-85E4DF5F3F31}" type="presParOf" srcId="{C92CE012-77A2-4CA9-97A4-F59CB2EDCAF5}" destId="{992F4538-2350-490D-940D-CA6D29F35568}" srcOrd="0" destOrd="0" presId="urn:microsoft.com/office/officeart/2005/8/layout/hProcess7#1"/>
    <dgm:cxn modelId="{78E2F1C8-0D55-4846-B9DF-458F06F744E8}" type="presParOf" srcId="{C92CE012-77A2-4CA9-97A4-F59CB2EDCAF5}" destId="{C949AEF9-DDE9-469E-A3EA-556298D78D57}" srcOrd="1" destOrd="0" presId="urn:microsoft.com/office/officeart/2005/8/layout/hProcess7#1"/>
    <dgm:cxn modelId="{A8D47B00-DA6A-417D-9576-A68234E5EAF3}" type="presParOf" srcId="{C92CE012-77A2-4CA9-97A4-F59CB2EDCAF5}" destId="{9FE29922-EFA0-4BD1-B68F-6D03996EE9FC}" srcOrd="2" destOrd="0" presId="urn:microsoft.com/office/officeart/2005/8/layout/hProcess7#1"/>
    <dgm:cxn modelId="{4F04AEB7-CDFE-41AD-886B-3CACD03F8FD7}" type="presParOf" srcId="{46DBEF7F-A698-435E-9A69-30CC284A6AA5}" destId="{55779773-63D5-4A11-8A1A-1BCB46665372}" srcOrd="5" destOrd="0" presId="urn:microsoft.com/office/officeart/2005/8/layout/hProcess7#1"/>
    <dgm:cxn modelId="{9C077390-93A2-482A-BE0B-8E424E06D714}" type="presParOf" srcId="{46DBEF7F-A698-435E-9A69-30CC284A6AA5}" destId="{57010433-22F6-43B2-9EFC-04EF39046199}" srcOrd="6" destOrd="0" presId="urn:microsoft.com/office/officeart/2005/8/layout/hProcess7#1"/>
    <dgm:cxn modelId="{6EC9F9E8-0DCB-48B0-9349-409EE87CE839}" type="presParOf" srcId="{57010433-22F6-43B2-9EFC-04EF39046199}" destId="{2ECCA135-0989-4240-879B-A9BB23AAA759}" srcOrd="0" destOrd="0" presId="urn:microsoft.com/office/officeart/2005/8/layout/hProcess7#1"/>
    <dgm:cxn modelId="{C061DF2B-E53D-4776-AF4A-A2B7B137FAFC}" type="presParOf" srcId="{57010433-22F6-43B2-9EFC-04EF39046199}" destId="{4E585730-483D-4F37-97BB-A2835DBABB9F}" srcOrd="1" destOrd="0" presId="urn:microsoft.com/office/officeart/2005/8/layout/hProcess7#1"/>
    <dgm:cxn modelId="{182AF96E-A00A-4628-8518-7DA988E6B887}" type="presParOf" srcId="{57010433-22F6-43B2-9EFC-04EF39046199}" destId="{2BAA3E06-A212-4651-8A1F-99616ED14E80}" srcOrd="2" destOrd="0" presId="urn:microsoft.com/office/officeart/2005/8/layout/hProcess7#1"/>
    <dgm:cxn modelId="{8C896B92-6C1D-4DE4-A6F4-66979EC71512}" type="presParOf" srcId="{46DBEF7F-A698-435E-9A69-30CC284A6AA5}" destId="{9F73B5D7-1F1E-4890-B039-F37775239A2F}" srcOrd="7" destOrd="0" presId="urn:microsoft.com/office/officeart/2005/8/layout/hProcess7#1"/>
    <dgm:cxn modelId="{EC6E797F-94AB-4061-9505-98B87FA01B26}" type="presParOf" srcId="{46DBEF7F-A698-435E-9A69-30CC284A6AA5}" destId="{7B538A61-C950-43AA-88D8-A1BD531460BF}" srcOrd="8" destOrd="0" presId="urn:microsoft.com/office/officeart/2005/8/layout/hProcess7#1"/>
    <dgm:cxn modelId="{69CE151F-853B-4AEA-83B2-63973CF3DFA6}" type="presParOf" srcId="{7B538A61-C950-43AA-88D8-A1BD531460BF}" destId="{076DBA75-C4AE-4C1E-B6CF-467A07D4837C}" srcOrd="0" destOrd="0" presId="urn:microsoft.com/office/officeart/2005/8/layout/hProcess7#1"/>
    <dgm:cxn modelId="{8F8A60BA-BC81-40D3-8FE7-F77775325D38}" type="presParOf" srcId="{7B538A61-C950-43AA-88D8-A1BD531460BF}" destId="{EC75D34B-F470-4288-B8EB-380AF9414609}" srcOrd="1" destOrd="0" presId="urn:microsoft.com/office/officeart/2005/8/layout/hProcess7#1"/>
    <dgm:cxn modelId="{4EE8C1CA-9FCF-4CFD-97F6-382A2080D058}" type="presParOf" srcId="{7B538A61-C950-43AA-88D8-A1BD531460BF}" destId="{E2E7A728-6775-4D90-8D7D-9AE82797928C}" srcOrd="2" destOrd="0" presId="urn:microsoft.com/office/officeart/2005/8/layout/hProcess7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6DAB5409-952A-4503-ABA7-F4374ECF004F}" type="doc">
      <dgm:prSet loTypeId="urn:microsoft.com/office/officeart/2005/8/layout/vList2" loCatId="list" qsTypeId="urn:microsoft.com/office/officeart/2005/8/quickstyle/3d8" qsCatId="3D" csTypeId="urn:microsoft.com/office/officeart/2005/8/colors/accent3_4" csCatId="accent3" phldr="1"/>
      <dgm:spPr/>
      <dgm:t>
        <a:bodyPr/>
        <a:lstStyle/>
        <a:p>
          <a:endParaRPr lang="ru-RU"/>
        </a:p>
      </dgm:t>
    </dgm:pt>
    <dgm:pt modelId="{C557882A-C291-41F1-AC5D-1EEC65586606}">
      <dgm:prSet phldrT="[Текст]"/>
      <dgm:spPr/>
      <dgm:t>
        <a:bodyPr/>
        <a:lstStyle/>
        <a:p>
          <a:r>
            <a:rPr lang="ru-RU" dirty="0" smtClean="0"/>
            <a:t>Электронная разработка: “Решение уравнений”</a:t>
          </a:r>
          <a:endParaRPr lang="ru-RU" dirty="0"/>
        </a:p>
      </dgm:t>
    </dgm:pt>
    <dgm:pt modelId="{6FCEBD30-9181-4FE5-B71A-4F44B38ED1E8}" type="parTrans" cxnId="{AF7DD1B5-0D2C-4217-9476-53DEE2BFC07F}">
      <dgm:prSet/>
      <dgm:spPr/>
      <dgm:t>
        <a:bodyPr/>
        <a:lstStyle/>
        <a:p>
          <a:endParaRPr lang="ru-RU"/>
        </a:p>
      </dgm:t>
    </dgm:pt>
    <dgm:pt modelId="{0AC4F30C-AF27-4888-B6C7-2B97FCDE30F9}" type="sibTrans" cxnId="{AF7DD1B5-0D2C-4217-9476-53DEE2BFC07F}">
      <dgm:prSet/>
      <dgm:spPr/>
      <dgm:t>
        <a:bodyPr/>
        <a:lstStyle/>
        <a:p>
          <a:endParaRPr lang="ru-RU"/>
        </a:p>
      </dgm:t>
    </dgm:pt>
    <dgm:pt modelId="{9D40178E-1260-4167-805F-2436083842AB}" type="pres">
      <dgm:prSet presAssocID="{6DAB5409-952A-4503-ABA7-F4374ECF004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2845D3A-0A61-4AB8-B13B-4996E89FCE23}" type="pres">
      <dgm:prSet presAssocID="{C557882A-C291-41F1-AC5D-1EEC65586606}" presName="parentText" presStyleLbl="node1" presStyleIdx="0" presStyleCnt="1" custLinFactNeighborY="-7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7DD1B5-0D2C-4217-9476-53DEE2BFC07F}" srcId="{6DAB5409-952A-4503-ABA7-F4374ECF004F}" destId="{C557882A-C291-41F1-AC5D-1EEC65586606}" srcOrd="0" destOrd="0" parTransId="{6FCEBD30-9181-4FE5-B71A-4F44B38ED1E8}" sibTransId="{0AC4F30C-AF27-4888-B6C7-2B97FCDE30F9}"/>
    <dgm:cxn modelId="{F21A572E-0C4B-4E5C-AF42-40D8953A4ADF}" type="presOf" srcId="{C557882A-C291-41F1-AC5D-1EEC65586606}" destId="{82845D3A-0A61-4AB8-B13B-4996E89FCE23}" srcOrd="0" destOrd="0" presId="urn:microsoft.com/office/officeart/2005/8/layout/vList2"/>
    <dgm:cxn modelId="{EB699463-7CB1-47EF-98F0-08C9E8C66C31}" type="presOf" srcId="{6DAB5409-952A-4503-ABA7-F4374ECF004F}" destId="{9D40178E-1260-4167-805F-2436083842AB}" srcOrd="0" destOrd="0" presId="urn:microsoft.com/office/officeart/2005/8/layout/vList2"/>
    <dgm:cxn modelId="{6765DCF3-4F26-43BC-9AE8-BA401B2ED3FF}" type="presParOf" srcId="{9D40178E-1260-4167-805F-2436083842AB}" destId="{82845D3A-0A61-4AB8-B13B-4996E89FCE2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695C278-2A33-462C-AFE3-F419D8AD80F2}" type="doc">
      <dgm:prSet loTypeId="urn:microsoft.com/office/officeart/2005/8/layout/vList2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2B1B35DD-C3D6-42E7-9960-77EF6810FD60}">
      <dgm:prSet phldrT="[Текст]"/>
      <dgm:spPr/>
      <dgm:t>
        <a:bodyPr/>
        <a:lstStyle/>
        <a:p>
          <a:r>
            <a:rPr lang="ru-RU" dirty="0" smtClean="0"/>
            <a:t>Когда нажимаем кнопку “начать”, то программа дает выбрать уровень сложности. Имеет два уровня сложности. К уровню “</a:t>
          </a:r>
          <a:r>
            <a:rPr lang="en-US" dirty="0" smtClean="0"/>
            <a:t>A</a:t>
          </a:r>
          <a:r>
            <a:rPr lang="ru-RU" dirty="0" smtClean="0"/>
            <a:t>” можно отнести ребят  1-4 классов, а к уровню “</a:t>
          </a:r>
          <a:r>
            <a:rPr lang="en-US" dirty="0" smtClean="0"/>
            <a:t>B</a:t>
          </a:r>
          <a:r>
            <a:rPr lang="ru-RU" dirty="0" smtClean="0"/>
            <a:t>” 5-7 классов.</a:t>
          </a:r>
          <a:endParaRPr lang="ru-RU" dirty="0"/>
        </a:p>
      </dgm:t>
    </dgm:pt>
    <dgm:pt modelId="{5439AE39-14D7-4422-AE35-8B582FD4D7ED}" type="parTrans" cxnId="{2FC29149-1D76-454C-BBE5-B0CFB1899238}">
      <dgm:prSet/>
      <dgm:spPr/>
      <dgm:t>
        <a:bodyPr/>
        <a:lstStyle/>
        <a:p>
          <a:endParaRPr lang="ru-RU"/>
        </a:p>
      </dgm:t>
    </dgm:pt>
    <dgm:pt modelId="{91C7F7BD-40F6-41ED-BD80-BFA1C4B06110}" type="sibTrans" cxnId="{2FC29149-1D76-454C-BBE5-B0CFB1899238}">
      <dgm:prSet/>
      <dgm:spPr/>
      <dgm:t>
        <a:bodyPr/>
        <a:lstStyle/>
        <a:p>
          <a:endParaRPr lang="ru-RU"/>
        </a:p>
      </dgm:t>
    </dgm:pt>
    <dgm:pt modelId="{58DA6FF8-DC30-4B1A-BD2A-6D6E9AD18C3C}">
      <dgm:prSet phldrT="[Текст]"/>
      <dgm:spPr/>
      <dgm:t>
        <a:bodyPr/>
        <a:lstStyle/>
        <a:p>
          <a:r>
            <a:rPr lang="ru-RU" dirty="0" smtClean="0"/>
            <a:t>Проект имеет всего по 40 примеров на уровень “</a:t>
          </a:r>
          <a:r>
            <a:rPr lang="en-US" dirty="0" smtClean="0"/>
            <a:t>A</a:t>
          </a:r>
          <a:r>
            <a:rPr lang="ru-RU" dirty="0" smtClean="0"/>
            <a:t>” и “</a:t>
          </a:r>
          <a:r>
            <a:rPr lang="en-US" dirty="0" smtClean="0"/>
            <a:t>B</a:t>
          </a:r>
          <a:r>
            <a:rPr lang="ru-RU" dirty="0" smtClean="0"/>
            <a:t>”. Там есть по 10  примеров  на вычитание, сложение, умножение, деление. Первые 10 примеров вычитание, потом  сложение и т.д. </a:t>
          </a:r>
          <a:endParaRPr lang="ru-RU" dirty="0"/>
        </a:p>
      </dgm:t>
    </dgm:pt>
    <dgm:pt modelId="{A433FA83-9366-45DF-8D2F-9DBB19C5AE4D}" type="parTrans" cxnId="{7D2DD2F4-EAD8-4483-8AE9-3DE5D9FA9CCD}">
      <dgm:prSet/>
      <dgm:spPr/>
      <dgm:t>
        <a:bodyPr/>
        <a:lstStyle/>
        <a:p>
          <a:endParaRPr lang="ru-RU"/>
        </a:p>
      </dgm:t>
    </dgm:pt>
    <dgm:pt modelId="{943C3C39-1954-4ED7-BA5F-AF48F94DBF09}" type="sibTrans" cxnId="{7D2DD2F4-EAD8-4483-8AE9-3DE5D9FA9CCD}">
      <dgm:prSet/>
      <dgm:spPr/>
      <dgm:t>
        <a:bodyPr/>
        <a:lstStyle/>
        <a:p>
          <a:endParaRPr lang="ru-RU"/>
        </a:p>
      </dgm:t>
    </dgm:pt>
    <dgm:pt modelId="{4675CDFD-D47D-443E-8196-3CC6DDB94A6E}" type="pres">
      <dgm:prSet presAssocID="{C695C278-2A33-462C-AFE3-F419D8AD80F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62B7029-7EA3-4C4F-BB6E-837570F0A5FF}" type="pres">
      <dgm:prSet presAssocID="{2B1B35DD-C3D6-42E7-9960-77EF6810FD60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8EEFA4-A31D-4650-8CA3-A08060C7C7CC}" type="pres">
      <dgm:prSet presAssocID="{91C7F7BD-40F6-41ED-BD80-BFA1C4B06110}" presName="spacer" presStyleCnt="0"/>
      <dgm:spPr/>
    </dgm:pt>
    <dgm:pt modelId="{753E690F-1CF3-4225-A5F0-E182E987D9AB}" type="pres">
      <dgm:prSet presAssocID="{58DA6FF8-DC30-4B1A-BD2A-6D6E9AD18C3C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26AA961-0489-4D0A-9220-47DD7152F1BD}" type="presOf" srcId="{2B1B35DD-C3D6-42E7-9960-77EF6810FD60}" destId="{E62B7029-7EA3-4C4F-BB6E-837570F0A5FF}" srcOrd="0" destOrd="0" presId="urn:microsoft.com/office/officeart/2005/8/layout/vList2"/>
    <dgm:cxn modelId="{2FC29149-1D76-454C-BBE5-B0CFB1899238}" srcId="{C695C278-2A33-462C-AFE3-F419D8AD80F2}" destId="{2B1B35DD-C3D6-42E7-9960-77EF6810FD60}" srcOrd="0" destOrd="0" parTransId="{5439AE39-14D7-4422-AE35-8B582FD4D7ED}" sibTransId="{91C7F7BD-40F6-41ED-BD80-BFA1C4B06110}"/>
    <dgm:cxn modelId="{7D2DD2F4-EAD8-4483-8AE9-3DE5D9FA9CCD}" srcId="{C695C278-2A33-462C-AFE3-F419D8AD80F2}" destId="{58DA6FF8-DC30-4B1A-BD2A-6D6E9AD18C3C}" srcOrd="1" destOrd="0" parTransId="{A433FA83-9366-45DF-8D2F-9DBB19C5AE4D}" sibTransId="{943C3C39-1954-4ED7-BA5F-AF48F94DBF09}"/>
    <dgm:cxn modelId="{CDB151C1-DD4B-469A-9BE8-53A4C55C942D}" type="presOf" srcId="{58DA6FF8-DC30-4B1A-BD2A-6D6E9AD18C3C}" destId="{753E690F-1CF3-4225-A5F0-E182E987D9AB}" srcOrd="0" destOrd="0" presId="urn:microsoft.com/office/officeart/2005/8/layout/vList2"/>
    <dgm:cxn modelId="{8DB4ECC0-13C7-4E87-8821-7CED1BBFCB15}" type="presOf" srcId="{C695C278-2A33-462C-AFE3-F419D8AD80F2}" destId="{4675CDFD-D47D-443E-8196-3CC6DDB94A6E}" srcOrd="0" destOrd="0" presId="urn:microsoft.com/office/officeart/2005/8/layout/vList2"/>
    <dgm:cxn modelId="{1FD5B2D0-D3D5-4F57-BD6F-41044F4A13FD}" type="presParOf" srcId="{4675CDFD-D47D-443E-8196-3CC6DDB94A6E}" destId="{E62B7029-7EA3-4C4F-BB6E-837570F0A5FF}" srcOrd="0" destOrd="0" presId="urn:microsoft.com/office/officeart/2005/8/layout/vList2"/>
    <dgm:cxn modelId="{95E0FAF9-2EFB-41CC-94C0-7F33B41B1E32}" type="presParOf" srcId="{4675CDFD-D47D-443E-8196-3CC6DDB94A6E}" destId="{178EEFA4-A31D-4650-8CA3-A08060C7C7CC}" srcOrd="1" destOrd="0" presId="urn:microsoft.com/office/officeart/2005/8/layout/vList2"/>
    <dgm:cxn modelId="{49B9BA16-2D8B-49F1-B791-800E58562D0C}" type="presParOf" srcId="{4675CDFD-D47D-443E-8196-3CC6DDB94A6E}" destId="{753E690F-1CF3-4225-A5F0-E182E987D9A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B58B33FE-DE8B-4845-BC93-D0A1FF5961EA}" type="doc">
      <dgm:prSet loTypeId="urn:microsoft.com/office/officeart/2005/8/layout/vList2" loCatId="list" qsTypeId="urn:microsoft.com/office/officeart/2005/8/quickstyle/3d8" qsCatId="3D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ED7D4EA7-AFD3-4349-8114-D218520EE888}">
      <dgm:prSet phldrT="[Текст]"/>
      <dgm:spPr/>
      <dgm:t>
        <a:bodyPr/>
        <a:lstStyle/>
        <a:p>
          <a:pPr algn="ctr"/>
          <a:r>
            <a:rPr lang="ru-RU" dirty="0" smtClean="0"/>
            <a:t>После того, как ответ введен, то нажимаем “</a:t>
          </a:r>
          <a:r>
            <a:rPr lang="en-US" dirty="0" smtClean="0"/>
            <a:t>ok</a:t>
          </a:r>
          <a:r>
            <a:rPr lang="ru-RU" dirty="0" smtClean="0"/>
            <a:t>”, и тогда ответ проверяется, а количество  примеров и количество правильных ответов пишется после введения ответа. </a:t>
          </a:r>
          <a:endParaRPr lang="ru-RU" dirty="0"/>
        </a:p>
      </dgm:t>
    </dgm:pt>
    <dgm:pt modelId="{3AC34D11-CC3F-4A72-ABAF-CA53437B7322}" type="parTrans" cxnId="{93475EBC-5058-458C-9713-94F6B6069D24}">
      <dgm:prSet/>
      <dgm:spPr/>
      <dgm:t>
        <a:bodyPr/>
        <a:lstStyle/>
        <a:p>
          <a:endParaRPr lang="ru-RU"/>
        </a:p>
      </dgm:t>
    </dgm:pt>
    <dgm:pt modelId="{CBA1DB9A-6F51-4DCC-88C3-93EF14A8CB78}" type="sibTrans" cxnId="{93475EBC-5058-458C-9713-94F6B6069D24}">
      <dgm:prSet/>
      <dgm:spPr/>
      <dgm:t>
        <a:bodyPr/>
        <a:lstStyle/>
        <a:p>
          <a:endParaRPr lang="ru-RU"/>
        </a:p>
      </dgm:t>
    </dgm:pt>
    <dgm:pt modelId="{437B4782-BC82-433A-9256-E510883E31CE}" type="pres">
      <dgm:prSet presAssocID="{B58B33FE-DE8B-4845-BC93-D0A1FF5961E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9B41C99-0D3C-4253-B222-3FB8152B3AF9}" type="pres">
      <dgm:prSet presAssocID="{ED7D4EA7-AFD3-4349-8114-D218520EE88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FE5ABDC-F3B7-4F48-B2C3-89128D528E5C}" type="presOf" srcId="{B58B33FE-DE8B-4845-BC93-D0A1FF5961EA}" destId="{437B4782-BC82-433A-9256-E510883E31CE}" srcOrd="0" destOrd="0" presId="urn:microsoft.com/office/officeart/2005/8/layout/vList2"/>
    <dgm:cxn modelId="{93475EBC-5058-458C-9713-94F6B6069D24}" srcId="{B58B33FE-DE8B-4845-BC93-D0A1FF5961EA}" destId="{ED7D4EA7-AFD3-4349-8114-D218520EE888}" srcOrd="0" destOrd="0" parTransId="{3AC34D11-CC3F-4A72-ABAF-CA53437B7322}" sibTransId="{CBA1DB9A-6F51-4DCC-88C3-93EF14A8CB78}"/>
    <dgm:cxn modelId="{776829E5-4563-401C-BEEA-AC8DE380BF6C}" type="presOf" srcId="{ED7D4EA7-AFD3-4349-8114-D218520EE888}" destId="{49B41C99-0D3C-4253-B222-3FB8152B3AF9}" srcOrd="0" destOrd="0" presId="urn:microsoft.com/office/officeart/2005/8/layout/vList2"/>
    <dgm:cxn modelId="{A8BA4CE4-F7ED-457C-BE79-D6F03368BD22}" type="presParOf" srcId="{437B4782-BC82-433A-9256-E510883E31CE}" destId="{49B41C99-0D3C-4253-B222-3FB8152B3AF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79D035-15E3-498D-B8AB-5CF91EAF935F}" type="doc">
      <dgm:prSet loTypeId="urn:microsoft.com/office/officeart/2005/8/layout/vList4" loCatId="list" qsTypeId="urn:microsoft.com/office/officeart/2005/8/quickstyle/3d1" qsCatId="3D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23B54170-CE38-4A28-8CBE-B3E6F0A206FC}">
      <dgm:prSet phldrT="[Текст]"/>
      <dgm:spPr/>
      <dgm:t>
        <a:bodyPr/>
        <a:lstStyle/>
        <a:p>
          <a:r>
            <a:rPr lang="ru-RU" dirty="0" smtClean="0"/>
            <a:t>  Учитель математики</a:t>
          </a:r>
          <a:endParaRPr lang="ru-RU" dirty="0"/>
        </a:p>
      </dgm:t>
    </dgm:pt>
    <dgm:pt modelId="{AA449666-8A0E-420B-992A-8825F407605E}" type="parTrans" cxnId="{D65C533A-19F6-47D5-A20C-0C3C34779D12}">
      <dgm:prSet/>
      <dgm:spPr/>
      <dgm:t>
        <a:bodyPr/>
        <a:lstStyle/>
        <a:p>
          <a:endParaRPr lang="ru-RU"/>
        </a:p>
      </dgm:t>
    </dgm:pt>
    <dgm:pt modelId="{7F16149A-8EF1-4A7C-A425-CF9394BD2C27}" type="sibTrans" cxnId="{D65C533A-19F6-47D5-A20C-0C3C34779D12}">
      <dgm:prSet/>
      <dgm:spPr/>
      <dgm:t>
        <a:bodyPr/>
        <a:lstStyle/>
        <a:p>
          <a:endParaRPr lang="ru-RU"/>
        </a:p>
      </dgm:t>
    </dgm:pt>
    <dgm:pt modelId="{69F548A3-2BE6-4C27-939E-9F0B3B5BA7A3}">
      <dgm:prSet phldrT="[Текст]"/>
      <dgm:spPr/>
      <dgm:t>
        <a:bodyPr/>
        <a:lstStyle/>
        <a:p>
          <a:pPr eaLnBrk="1" latinLnBrk="0"/>
          <a:r>
            <a:rPr lang="ru-RU" dirty="0" smtClean="0"/>
            <a:t>         ФЁДОРОВА</a:t>
          </a:r>
        </a:p>
        <a:p>
          <a:pPr eaLnBrk="1" latinLnBrk="0"/>
          <a:r>
            <a:rPr lang="ru-RU" dirty="0" smtClean="0"/>
            <a:t>      Елена Петровна</a:t>
          </a:r>
        </a:p>
      </dgm:t>
    </dgm:pt>
    <dgm:pt modelId="{2E422FC5-37F8-4CFF-BA6A-D8F7258951C1}" type="parTrans" cxnId="{61F5FEB1-21A2-4447-AAD9-37D3DDABCF77}">
      <dgm:prSet/>
      <dgm:spPr/>
      <dgm:t>
        <a:bodyPr/>
        <a:lstStyle/>
        <a:p>
          <a:endParaRPr lang="ru-RU"/>
        </a:p>
      </dgm:t>
    </dgm:pt>
    <dgm:pt modelId="{3A4AF65B-A19F-4ACC-8D18-94F152F15D0C}" type="sibTrans" cxnId="{61F5FEB1-21A2-4447-AAD9-37D3DDABCF77}">
      <dgm:prSet/>
      <dgm:spPr/>
      <dgm:t>
        <a:bodyPr/>
        <a:lstStyle/>
        <a:p>
          <a:endParaRPr lang="ru-RU"/>
        </a:p>
      </dgm:t>
    </dgm:pt>
    <dgm:pt modelId="{AB59D3AD-ADC3-4287-BA6C-4D3CD52F94E3}" type="pres">
      <dgm:prSet presAssocID="{4C79D035-15E3-498D-B8AB-5CF91EAF935F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89CF022-4FBC-46B8-BBE9-2E2E19B43DA7}" type="pres">
      <dgm:prSet presAssocID="{23B54170-CE38-4A28-8CBE-B3E6F0A206FC}" presName="comp" presStyleCnt="0"/>
      <dgm:spPr/>
    </dgm:pt>
    <dgm:pt modelId="{CC938CD6-EE4C-4727-B959-E28E79612A3B}" type="pres">
      <dgm:prSet presAssocID="{23B54170-CE38-4A28-8CBE-B3E6F0A206FC}" presName="box" presStyleLbl="node1" presStyleIdx="0" presStyleCnt="2" custLinFactY="-23292" custLinFactNeighborY="-100000"/>
      <dgm:spPr/>
      <dgm:t>
        <a:bodyPr/>
        <a:lstStyle/>
        <a:p>
          <a:endParaRPr lang="ru-RU"/>
        </a:p>
      </dgm:t>
    </dgm:pt>
    <dgm:pt modelId="{FB03E069-2539-41E6-906D-8CAE837762BF}" type="pres">
      <dgm:prSet presAssocID="{23B54170-CE38-4A28-8CBE-B3E6F0A206FC}" presName="img" presStyleLbl="fgImgPlace1" presStyleIdx="0" presStyleCnt="2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EDFBC3D0-6977-4C52-BF25-48AAD51BEEC4}" type="pres">
      <dgm:prSet presAssocID="{23B54170-CE38-4A28-8CBE-B3E6F0A206FC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7D091E9-AEF8-4FA5-83F0-DC390F095771}" type="pres">
      <dgm:prSet presAssocID="{7F16149A-8EF1-4A7C-A425-CF9394BD2C27}" presName="spacer" presStyleCnt="0"/>
      <dgm:spPr/>
    </dgm:pt>
    <dgm:pt modelId="{93751F98-90B6-42B7-9326-5BE2E10846EA}" type="pres">
      <dgm:prSet presAssocID="{69F548A3-2BE6-4C27-939E-9F0B3B5BA7A3}" presName="comp" presStyleCnt="0"/>
      <dgm:spPr/>
    </dgm:pt>
    <dgm:pt modelId="{D43EC336-BCCC-4696-A11A-CE5086495103}" type="pres">
      <dgm:prSet presAssocID="{69F548A3-2BE6-4C27-939E-9F0B3B5BA7A3}" presName="box" presStyleLbl="node1" presStyleIdx="1" presStyleCnt="2"/>
      <dgm:spPr/>
      <dgm:t>
        <a:bodyPr/>
        <a:lstStyle/>
        <a:p>
          <a:endParaRPr lang="ru-RU"/>
        </a:p>
      </dgm:t>
    </dgm:pt>
    <dgm:pt modelId="{9636CB8A-8837-4AFA-A84D-DDE9E3855919}" type="pres">
      <dgm:prSet presAssocID="{69F548A3-2BE6-4C27-939E-9F0B3B5BA7A3}" presName="img" presStyleLbl="fgImgPlace1" presStyleIdx="1" presStyleCnt="2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7E9BE0A-14E2-49BE-83D2-F6DBE2475C08}" type="pres">
      <dgm:prSet presAssocID="{69F548A3-2BE6-4C27-939E-9F0B3B5BA7A3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F5FEB1-21A2-4447-AAD9-37D3DDABCF77}" srcId="{4C79D035-15E3-498D-B8AB-5CF91EAF935F}" destId="{69F548A3-2BE6-4C27-939E-9F0B3B5BA7A3}" srcOrd="1" destOrd="0" parTransId="{2E422FC5-37F8-4CFF-BA6A-D8F7258951C1}" sibTransId="{3A4AF65B-A19F-4ACC-8D18-94F152F15D0C}"/>
    <dgm:cxn modelId="{D65C533A-19F6-47D5-A20C-0C3C34779D12}" srcId="{4C79D035-15E3-498D-B8AB-5CF91EAF935F}" destId="{23B54170-CE38-4A28-8CBE-B3E6F0A206FC}" srcOrd="0" destOrd="0" parTransId="{AA449666-8A0E-420B-992A-8825F407605E}" sibTransId="{7F16149A-8EF1-4A7C-A425-CF9394BD2C27}"/>
    <dgm:cxn modelId="{6321F0FC-EA97-43AF-BA40-398407BE37B4}" type="presOf" srcId="{69F548A3-2BE6-4C27-939E-9F0B3B5BA7A3}" destId="{D43EC336-BCCC-4696-A11A-CE5086495103}" srcOrd="0" destOrd="0" presId="urn:microsoft.com/office/officeart/2005/8/layout/vList4"/>
    <dgm:cxn modelId="{B51B16A5-36FB-43EA-9FBF-03BA531F7E91}" type="presOf" srcId="{23B54170-CE38-4A28-8CBE-B3E6F0A206FC}" destId="{CC938CD6-EE4C-4727-B959-E28E79612A3B}" srcOrd="0" destOrd="0" presId="urn:microsoft.com/office/officeart/2005/8/layout/vList4"/>
    <dgm:cxn modelId="{A63FB229-1ADE-4E70-A986-6284714CEA8A}" type="presOf" srcId="{4C79D035-15E3-498D-B8AB-5CF91EAF935F}" destId="{AB59D3AD-ADC3-4287-BA6C-4D3CD52F94E3}" srcOrd="0" destOrd="0" presId="urn:microsoft.com/office/officeart/2005/8/layout/vList4"/>
    <dgm:cxn modelId="{8B83D001-4614-449D-B5B8-4B1035D38C66}" type="presOf" srcId="{69F548A3-2BE6-4C27-939E-9F0B3B5BA7A3}" destId="{A7E9BE0A-14E2-49BE-83D2-F6DBE2475C08}" srcOrd="1" destOrd="0" presId="urn:microsoft.com/office/officeart/2005/8/layout/vList4"/>
    <dgm:cxn modelId="{5293C036-DD99-4B1C-B9A2-00751AB36048}" type="presOf" srcId="{23B54170-CE38-4A28-8CBE-B3E6F0A206FC}" destId="{EDFBC3D0-6977-4C52-BF25-48AAD51BEEC4}" srcOrd="1" destOrd="0" presId="urn:microsoft.com/office/officeart/2005/8/layout/vList4"/>
    <dgm:cxn modelId="{EF0B2B0B-7677-46B7-8A43-6FF4C3803383}" type="presParOf" srcId="{AB59D3AD-ADC3-4287-BA6C-4D3CD52F94E3}" destId="{589CF022-4FBC-46B8-BBE9-2E2E19B43DA7}" srcOrd="0" destOrd="0" presId="urn:microsoft.com/office/officeart/2005/8/layout/vList4"/>
    <dgm:cxn modelId="{C30A6C7F-D712-4337-A9F0-694A49BE98CD}" type="presParOf" srcId="{589CF022-4FBC-46B8-BBE9-2E2E19B43DA7}" destId="{CC938CD6-EE4C-4727-B959-E28E79612A3B}" srcOrd="0" destOrd="0" presId="urn:microsoft.com/office/officeart/2005/8/layout/vList4"/>
    <dgm:cxn modelId="{4D3EE1A3-E380-48BE-9187-DE1687C1A840}" type="presParOf" srcId="{589CF022-4FBC-46B8-BBE9-2E2E19B43DA7}" destId="{FB03E069-2539-41E6-906D-8CAE837762BF}" srcOrd="1" destOrd="0" presId="urn:microsoft.com/office/officeart/2005/8/layout/vList4"/>
    <dgm:cxn modelId="{AED8FAE0-C893-401A-9CA0-D95DF8E37CB3}" type="presParOf" srcId="{589CF022-4FBC-46B8-BBE9-2E2E19B43DA7}" destId="{EDFBC3D0-6977-4C52-BF25-48AAD51BEEC4}" srcOrd="2" destOrd="0" presId="urn:microsoft.com/office/officeart/2005/8/layout/vList4"/>
    <dgm:cxn modelId="{0753C68C-6B6D-44EB-B41A-7FF0C3B0D4D9}" type="presParOf" srcId="{AB59D3AD-ADC3-4287-BA6C-4D3CD52F94E3}" destId="{B7D091E9-AEF8-4FA5-83F0-DC390F095771}" srcOrd="1" destOrd="0" presId="urn:microsoft.com/office/officeart/2005/8/layout/vList4"/>
    <dgm:cxn modelId="{FD2D9E6D-DA9D-43E3-ADEA-C676F59E491F}" type="presParOf" srcId="{AB59D3AD-ADC3-4287-BA6C-4D3CD52F94E3}" destId="{93751F98-90B6-42B7-9326-5BE2E10846EA}" srcOrd="2" destOrd="0" presId="urn:microsoft.com/office/officeart/2005/8/layout/vList4"/>
    <dgm:cxn modelId="{F2132B5D-1B39-48EC-B426-458E37C45933}" type="presParOf" srcId="{93751F98-90B6-42B7-9326-5BE2E10846EA}" destId="{D43EC336-BCCC-4696-A11A-CE5086495103}" srcOrd="0" destOrd="0" presId="urn:microsoft.com/office/officeart/2005/8/layout/vList4"/>
    <dgm:cxn modelId="{950255EE-A728-4045-9A78-B9E002A26755}" type="presParOf" srcId="{93751F98-90B6-42B7-9326-5BE2E10846EA}" destId="{9636CB8A-8837-4AFA-A84D-DDE9E3855919}" srcOrd="1" destOrd="0" presId="urn:microsoft.com/office/officeart/2005/8/layout/vList4"/>
    <dgm:cxn modelId="{A928F84A-481F-46F9-80A5-EF0FFA5CA217}" type="presParOf" srcId="{93751F98-90B6-42B7-9326-5BE2E10846EA}" destId="{A7E9BE0A-14E2-49BE-83D2-F6DBE2475C08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6DAB5409-952A-4503-ABA7-F4374ECF004F}" type="doc">
      <dgm:prSet loTypeId="urn:microsoft.com/office/officeart/2005/8/layout/vList2" loCatId="list" qsTypeId="urn:microsoft.com/office/officeart/2005/8/quickstyle/3d5" qsCatId="3D" csTypeId="urn:microsoft.com/office/officeart/2005/8/colors/accent3_2" csCatId="accent3" phldr="1"/>
      <dgm:spPr>
        <a:scene3d>
          <a:camera prst="isometricOffAxis1Right" zoom="95000"/>
          <a:lightRig rig="flat" dir="t"/>
        </a:scene3d>
      </dgm:spPr>
      <dgm:t>
        <a:bodyPr/>
        <a:lstStyle/>
        <a:p>
          <a:endParaRPr lang="ru-RU"/>
        </a:p>
      </dgm:t>
    </dgm:pt>
    <dgm:pt modelId="{C557882A-C291-41F1-AC5D-1EEC65586606}">
      <dgm:prSet phldrT="[Текст]"/>
      <dgm:spPr/>
      <dgm:t>
        <a:bodyPr/>
        <a:lstStyle/>
        <a:p>
          <a:r>
            <a:rPr lang="ru-RU" dirty="0" smtClean="0"/>
            <a:t>Электронная разработка: “Решение уравнений”</a:t>
          </a:r>
          <a:endParaRPr lang="ru-RU" dirty="0"/>
        </a:p>
      </dgm:t>
    </dgm:pt>
    <dgm:pt modelId="{6FCEBD30-9181-4FE5-B71A-4F44B38ED1E8}" type="parTrans" cxnId="{AF7DD1B5-0D2C-4217-9476-53DEE2BFC07F}">
      <dgm:prSet/>
      <dgm:spPr/>
      <dgm:t>
        <a:bodyPr/>
        <a:lstStyle/>
        <a:p>
          <a:endParaRPr lang="ru-RU"/>
        </a:p>
      </dgm:t>
    </dgm:pt>
    <dgm:pt modelId="{0AC4F30C-AF27-4888-B6C7-2B97FCDE30F9}" type="sibTrans" cxnId="{AF7DD1B5-0D2C-4217-9476-53DEE2BFC07F}">
      <dgm:prSet/>
      <dgm:spPr/>
      <dgm:t>
        <a:bodyPr/>
        <a:lstStyle/>
        <a:p>
          <a:endParaRPr lang="ru-RU"/>
        </a:p>
      </dgm:t>
    </dgm:pt>
    <dgm:pt modelId="{9D40178E-1260-4167-805F-2436083842AB}" type="pres">
      <dgm:prSet presAssocID="{6DAB5409-952A-4503-ABA7-F4374ECF004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2845D3A-0A61-4AB8-B13B-4996E89FCE23}" type="pres">
      <dgm:prSet presAssocID="{C557882A-C291-41F1-AC5D-1EEC65586606}" presName="parentText" presStyleLbl="node1" presStyleIdx="0" presStyleCnt="1" custLinFactNeighborY="-7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7DD1B5-0D2C-4217-9476-53DEE2BFC07F}" srcId="{6DAB5409-952A-4503-ABA7-F4374ECF004F}" destId="{C557882A-C291-41F1-AC5D-1EEC65586606}" srcOrd="0" destOrd="0" parTransId="{6FCEBD30-9181-4FE5-B71A-4F44B38ED1E8}" sibTransId="{0AC4F30C-AF27-4888-B6C7-2B97FCDE30F9}"/>
    <dgm:cxn modelId="{BD9A8D49-E064-4D51-A48C-85BCEECC911E}" type="presOf" srcId="{6DAB5409-952A-4503-ABA7-F4374ECF004F}" destId="{9D40178E-1260-4167-805F-2436083842AB}" srcOrd="0" destOrd="0" presId="urn:microsoft.com/office/officeart/2005/8/layout/vList2"/>
    <dgm:cxn modelId="{CF9ED7EC-9094-4F94-9A57-FEC4F4ACBE76}" type="presOf" srcId="{C557882A-C291-41F1-AC5D-1EEC65586606}" destId="{82845D3A-0A61-4AB8-B13B-4996E89FCE23}" srcOrd="0" destOrd="0" presId="urn:microsoft.com/office/officeart/2005/8/layout/vList2"/>
    <dgm:cxn modelId="{BA1501BE-EFE9-453E-A031-D91ABCF98644}" type="presParOf" srcId="{9D40178E-1260-4167-805F-2436083842AB}" destId="{82845D3A-0A61-4AB8-B13B-4996E89FCE23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3F173523-93F7-4FDC-AD8F-501641E8092A}" type="doc">
      <dgm:prSet loTypeId="urn:microsoft.com/office/officeart/2005/8/layout/vList2" loCatId="list" qsTypeId="urn:microsoft.com/office/officeart/2005/8/quickstyle/3d7" qsCatId="3D" csTypeId="urn:microsoft.com/office/officeart/2005/8/colors/accent1_2" csCatId="accent1" phldr="1"/>
      <dgm:spPr>
        <a:scene3d>
          <a:camera prst="perspectiveRelaxedModerately" zoom="91000"/>
          <a:lightRig rig="threePt" dir="t">
            <a:rot lat="0" lon="0" rev="20640000"/>
          </a:lightRig>
        </a:scene3d>
      </dgm:spPr>
      <dgm:t>
        <a:bodyPr/>
        <a:lstStyle/>
        <a:p>
          <a:endParaRPr lang="ru-RU"/>
        </a:p>
      </dgm:t>
    </dgm:pt>
    <dgm:pt modelId="{FA1F0F0B-F000-4FE2-8864-542B0D522711}">
      <dgm:prSet phldrT="[Текст]"/>
      <dgm:spPr/>
      <dgm:t>
        <a:bodyPr/>
        <a:lstStyle/>
        <a:p>
          <a:r>
            <a:rPr lang="ru-RU" dirty="0" smtClean="0"/>
            <a:t>Если все примеры решены, то нажимаем “</a:t>
          </a:r>
          <a:r>
            <a:rPr lang="en-US" dirty="0" smtClean="0"/>
            <a:t>ok</a:t>
          </a:r>
          <a:r>
            <a:rPr lang="ru-RU" dirty="0" smtClean="0"/>
            <a:t>”. После  того появляется результат всех примеров и программа оценивает результаты ученика. </a:t>
          </a:r>
          <a:endParaRPr lang="ru-RU" dirty="0"/>
        </a:p>
      </dgm:t>
    </dgm:pt>
    <dgm:pt modelId="{AE767969-3B62-4AAE-ACA4-57A57AE9B542}" type="parTrans" cxnId="{439F779E-F8E0-49A6-B5EC-13B10A2BEFF6}">
      <dgm:prSet/>
      <dgm:spPr/>
      <dgm:t>
        <a:bodyPr/>
        <a:lstStyle/>
        <a:p>
          <a:endParaRPr lang="ru-RU"/>
        </a:p>
      </dgm:t>
    </dgm:pt>
    <dgm:pt modelId="{DC03E827-EA42-47F3-9864-0F5FE2F11647}" type="sibTrans" cxnId="{439F779E-F8E0-49A6-B5EC-13B10A2BEFF6}">
      <dgm:prSet/>
      <dgm:spPr/>
      <dgm:t>
        <a:bodyPr/>
        <a:lstStyle/>
        <a:p>
          <a:endParaRPr lang="ru-RU"/>
        </a:p>
      </dgm:t>
    </dgm:pt>
    <dgm:pt modelId="{176EFCC9-1843-4E83-8A4D-26C4682C5720}">
      <dgm:prSet phldrT="[Текст]"/>
      <dgm:spPr/>
      <dgm:t>
        <a:bodyPr/>
        <a:lstStyle/>
        <a:p>
          <a:r>
            <a:rPr lang="ru-RU" dirty="0" smtClean="0"/>
            <a:t>Потом, если ученик хочет   сохранить, то нажимаем кнопку “Дневник”. Там сохраняются данные ученика и результат. </a:t>
          </a:r>
          <a:endParaRPr lang="ru-RU" dirty="0"/>
        </a:p>
      </dgm:t>
    </dgm:pt>
    <dgm:pt modelId="{FFBB080B-3CBD-48FF-ADAF-41C28CE9152B}" type="parTrans" cxnId="{4E831EA4-1F4B-4A87-8FDF-E0CB58909D0D}">
      <dgm:prSet/>
      <dgm:spPr/>
      <dgm:t>
        <a:bodyPr/>
        <a:lstStyle/>
        <a:p>
          <a:endParaRPr lang="ru-RU"/>
        </a:p>
      </dgm:t>
    </dgm:pt>
    <dgm:pt modelId="{0E3046CD-0A94-4D75-8EAF-E2829F333ABB}" type="sibTrans" cxnId="{4E831EA4-1F4B-4A87-8FDF-E0CB58909D0D}">
      <dgm:prSet/>
      <dgm:spPr/>
      <dgm:t>
        <a:bodyPr/>
        <a:lstStyle/>
        <a:p>
          <a:endParaRPr lang="ru-RU"/>
        </a:p>
      </dgm:t>
    </dgm:pt>
    <dgm:pt modelId="{A723B8F4-784D-48E2-9BCF-788A7B4F46D3}">
      <dgm:prSet phldrT="[Текст]"/>
      <dgm:spPr/>
      <dgm:t>
        <a:bodyPr/>
        <a:lstStyle/>
        <a:p>
          <a:r>
            <a:rPr lang="ru-RU" dirty="0" smtClean="0"/>
            <a:t>Фамилия, имя и результаты  записываются в файл“</a:t>
          </a:r>
          <a:r>
            <a:rPr lang="en-US" dirty="0" err="1" smtClean="0"/>
            <a:t>matnat</a:t>
          </a:r>
          <a:r>
            <a:rPr lang="ru-RU" dirty="0" smtClean="0"/>
            <a:t>”расположенный на диск &lt;&lt;С&gt;&gt;.</a:t>
          </a:r>
          <a:endParaRPr lang="ru-RU" dirty="0"/>
        </a:p>
      </dgm:t>
    </dgm:pt>
    <dgm:pt modelId="{3C896C00-F51B-4FCD-B32C-98214F12A48F}" type="parTrans" cxnId="{7383D94D-4051-4628-B6BA-EBCB25D96961}">
      <dgm:prSet/>
      <dgm:spPr/>
      <dgm:t>
        <a:bodyPr/>
        <a:lstStyle/>
        <a:p>
          <a:endParaRPr lang="ru-RU"/>
        </a:p>
      </dgm:t>
    </dgm:pt>
    <dgm:pt modelId="{0C463950-0B84-4C11-B556-C705FF26C99D}" type="sibTrans" cxnId="{7383D94D-4051-4628-B6BA-EBCB25D96961}">
      <dgm:prSet/>
      <dgm:spPr/>
      <dgm:t>
        <a:bodyPr/>
        <a:lstStyle/>
        <a:p>
          <a:endParaRPr lang="ru-RU"/>
        </a:p>
      </dgm:t>
    </dgm:pt>
    <dgm:pt modelId="{190BAACF-A94D-452E-8560-E9BB9A177890}" type="pres">
      <dgm:prSet presAssocID="{3F173523-93F7-4FDC-AD8F-501641E8092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89ECD1-928F-47D1-AEEA-6645BCEC4B9A}" type="pres">
      <dgm:prSet presAssocID="{FA1F0F0B-F000-4FE2-8864-542B0D522711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29F872-1437-444E-8226-A8859803F9ED}" type="pres">
      <dgm:prSet presAssocID="{DC03E827-EA42-47F3-9864-0F5FE2F11647}" presName="spacer" presStyleCnt="0"/>
      <dgm:spPr/>
    </dgm:pt>
    <dgm:pt modelId="{73C31E72-83A1-4F07-8F8F-3CFA8269CED8}" type="pres">
      <dgm:prSet presAssocID="{176EFCC9-1843-4E83-8A4D-26C4682C572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ABF43E-1933-4BAF-998E-670FF431F98E}" type="pres">
      <dgm:prSet presAssocID="{0E3046CD-0A94-4D75-8EAF-E2829F333ABB}" presName="spacer" presStyleCnt="0"/>
      <dgm:spPr/>
    </dgm:pt>
    <dgm:pt modelId="{986F836D-E7A1-4DAF-BF2B-3223B8931A06}" type="pres">
      <dgm:prSet presAssocID="{A723B8F4-784D-48E2-9BCF-788A7B4F46D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E831EA4-1F4B-4A87-8FDF-E0CB58909D0D}" srcId="{3F173523-93F7-4FDC-AD8F-501641E8092A}" destId="{176EFCC9-1843-4E83-8A4D-26C4682C5720}" srcOrd="1" destOrd="0" parTransId="{FFBB080B-3CBD-48FF-ADAF-41C28CE9152B}" sibTransId="{0E3046CD-0A94-4D75-8EAF-E2829F333ABB}"/>
    <dgm:cxn modelId="{439F779E-F8E0-49A6-B5EC-13B10A2BEFF6}" srcId="{3F173523-93F7-4FDC-AD8F-501641E8092A}" destId="{FA1F0F0B-F000-4FE2-8864-542B0D522711}" srcOrd="0" destOrd="0" parTransId="{AE767969-3B62-4AAE-ACA4-57A57AE9B542}" sibTransId="{DC03E827-EA42-47F3-9864-0F5FE2F11647}"/>
    <dgm:cxn modelId="{6A8862AD-5FD9-410F-ADAA-F43C5295AFEF}" type="presOf" srcId="{FA1F0F0B-F000-4FE2-8864-542B0D522711}" destId="{E789ECD1-928F-47D1-AEEA-6645BCEC4B9A}" srcOrd="0" destOrd="0" presId="urn:microsoft.com/office/officeart/2005/8/layout/vList2"/>
    <dgm:cxn modelId="{053FD4D3-EDEB-48E8-B85A-949CADCD6A61}" type="presOf" srcId="{3F173523-93F7-4FDC-AD8F-501641E8092A}" destId="{190BAACF-A94D-452E-8560-E9BB9A177890}" srcOrd="0" destOrd="0" presId="urn:microsoft.com/office/officeart/2005/8/layout/vList2"/>
    <dgm:cxn modelId="{7383D94D-4051-4628-B6BA-EBCB25D96961}" srcId="{3F173523-93F7-4FDC-AD8F-501641E8092A}" destId="{A723B8F4-784D-48E2-9BCF-788A7B4F46D3}" srcOrd="2" destOrd="0" parTransId="{3C896C00-F51B-4FCD-B32C-98214F12A48F}" sibTransId="{0C463950-0B84-4C11-B556-C705FF26C99D}"/>
    <dgm:cxn modelId="{AE843F4F-715C-4A59-9D96-CC04D0F4F614}" type="presOf" srcId="{A723B8F4-784D-48E2-9BCF-788A7B4F46D3}" destId="{986F836D-E7A1-4DAF-BF2B-3223B8931A06}" srcOrd="0" destOrd="0" presId="urn:microsoft.com/office/officeart/2005/8/layout/vList2"/>
    <dgm:cxn modelId="{6F304BFF-0F2B-4E5D-B143-7A0C66A94E06}" type="presOf" srcId="{176EFCC9-1843-4E83-8A4D-26C4682C5720}" destId="{73C31E72-83A1-4F07-8F8F-3CFA8269CED8}" srcOrd="0" destOrd="0" presId="urn:microsoft.com/office/officeart/2005/8/layout/vList2"/>
    <dgm:cxn modelId="{AB6C8072-7AEA-4470-B9EB-7E3C0A33EC9C}" type="presParOf" srcId="{190BAACF-A94D-452E-8560-E9BB9A177890}" destId="{E789ECD1-928F-47D1-AEEA-6645BCEC4B9A}" srcOrd="0" destOrd="0" presId="urn:microsoft.com/office/officeart/2005/8/layout/vList2"/>
    <dgm:cxn modelId="{D6A2A65E-3E41-4B83-92DB-4E15FE601560}" type="presParOf" srcId="{190BAACF-A94D-452E-8560-E9BB9A177890}" destId="{E029F872-1437-444E-8226-A8859803F9ED}" srcOrd="1" destOrd="0" presId="urn:microsoft.com/office/officeart/2005/8/layout/vList2"/>
    <dgm:cxn modelId="{269F0D8D-9964-43A6-929E-8EEDC2B21849}" type="presParOf" srcId="{190BAACF-A94D-452E-8560-E9BB9A177890}" destId="{73C31E72-83A1-4F07-8F8F-3CFA8269CED8}" srcOrd="2" destOrd="0" presId="urn:microsoft.com/office/officeart/2005/8/layout/vList2"/>
    <dgm:cxn modelId="{DD3D71F0-D242-48C6-903F-884B3AD71BDD}" type="presParOf" srcId="{190BAACF-A94D-452E-8560-E9BB9A177890}" destId="{58ABF43E-1933-4BAF-998E-670FF431F98E}" srcOrd="3" destOrd="0" presId="urn:microsoft.com/office/officeart/2005/8/layout/vList2"/>
    <dgm:cxn modelId="{C98DABB9-17A0-414E-859C-EC6E230D63B8}" type="presParOf" srcId="{190BAACF-A94D-452E-8560-E9BB9A177890}" destId="{986F836D-E7A1-4DAF-BF2B-3223B8931A0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3EAC2DFA-F7FD-4373-B930-7325A29348A3}" type="doc">
      <dgm:prSet loTypeId="urn:microsoft.com/office/officeart/2005/8/layout/vList4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73A7BDB-B61F-4997-B14F-EDDB8C9B5EC2}">
      <dgm:prSet phldrT="[Текст]" custT="1"/>
      <dgm:spPr/>
      <dgm:t>
        <a:bodyPr/>
        <a:lstStyle/>
        <a:p>
          <a:pPr algn="r"/>
          <a:r>
            <a:rPr lang="ru-RU" sz="2000" dirty="0" smtClean="0"/>
            <a:t>Координаты: адрес сайта </a:t>
          </a:r>
          <a:r>
            <a:rPr lang="en-US" sz="2000" dirty="0" smtClean="0">
              <a:hlinkClick xmlns:r="http://schemas.openxmlformats.org/officeDocument/2006/relationships" r:id=""/>
            </a:rPr>
            <a:t>http://bordon.ya1.ru</a:t>
          </a:r>
          <a:endParaRPr lang="ru-RU" sz="2000" dirty="0"/>
        </a:p>
      </dgm:t>
    </dgm:pt>
    <dgm:pt modelId="{9862C727-193B-4CF2-B960-DEB3CE528E15}" type="parTrans" cxnId="{BB7AD49C-ED70-4B83-8685-8D5C829B6886}">
      <dgm:prSet/>
      <dgm:spPr/>
      <dgm:t>
        <a:bodyPr/>
        <a:lstStyle/>
        <a:p>
          <a:endParaRPr lang="ru-RU"/>
        </a:p>
      </dgm:t>
    </dgm:pt>
    <dgm:pt modelId="{7B89DA46-EF0F-40D5-84AE-B7749EA96B19}" type="sibTrans" cxnId="{BB7AD49C-ED70-4B83-8685-8D5C829B6886}">
      <dgm:prSet/>
      <dgm:spPr/>
      <dgm:t>
        <a:bodyPr/>
        <a:lstStyle/>
        <a:p>
          <a:endParaRPr lang="ru-RU"/>
        </a:p>
      </dgm:t>
    </dgm:pt>
    <dgm:pt modelId="{AF5D0A19-BFB1-4F7B-BC61-BC31FDB7F004}">
      <dgm:prSet custT="1"/>
      <dgm:spPr/>
      <dgm:t>
        <a:bodyPr/>
        <a:lstStyle/>
        <a:p>
          <a:pPr algn="r"/>
          <a:r>
            <a:rPr lang="en-US" sz="2000" dirty="0" smtClean="0"/>
            <a:t>E-mail   valery@sakha.ru</a:t>
          </a:r>
          <a:endParaRPr lang="en-US" sz="2000" dirty="0"/>
        </a:p>
      </dgm:t>
    </dgm:pt>
    <dgm:pt modelId="{C634822B-C1CC-4460-831E-F38F8AD38E2A}" type="parTrans" cxnId="{D38CBF2E-E6AC-4E31-88FF-C65C22480619}">
      <dgm:prSet/>
      <dgm:spPr/>
      <dgm:t>
        <a:bodyPr/>
        <a:lstStyle/>
        <a:p>
          <a:endParaRPr lang="ru-RU"/>
        </a:p>
      </dgm:t>
    </dgm:pt>
    <dgm:pt modelId="{7663F364-FBE1-4A97-8B5F-60AB18665023}" type="sibTrans" cxnId="{D38CBF2E-E6AC-4E31-88FF-C65C22480619}">
      <dgm:prSet/>
      <dgm:spPr/>
      <dgm:t>
        <a:bodyPr/>
        <a:lstStyle/>
        <a:p>
          <a:endParaRPr lang="ru-RU"/>
        </a:p>
      </dgm:t>
    </dgm:pt>
    <dgm:pt modelId="{D29DE1AB-6263-45BC-B97F-97FACD44195C}" type="pres">
      <dgm:prSet presAssocID="{3EAC2DFA-F7FD-4373-B930-7325A29348A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653BB6F-E43B-49B9-93E4-E97B21DDCB0A}" type="pres">
      <dgm:prSet presAssocID="{B73A7BDB-B61F-4997-B14F-EDDB8C9B5EC2}" presName="comp" presStyleCnt="0"/>
      <dgm:spPr/>
    </dgm:pt>
    <dgm:pt modelId="{E40F4B47-3635-4130-89E1-5DC6CDFDB595}" type="pres">
      <dgm:prSet presAssocID="{B73A7BDB-B61F-4997-B14F-EDDB8C9B5EC2}" presName="box" presStyleLbl="node1" presStyleIdx="0" presStyleCnt="2"/>
      <dgm:spPr/>
      <dgm:t>
        <a:bodyPr/>
        <a:lstStyle/>
        <a:p>
          <a:endParaRPr lang="ru-RU"/>
        </a:p>
      </dgm:t>
    </dgm:pt>
    <dgm:pt modelId="{800A9172-7710-4853-B8AA-BBD9F4A8656A}" type="pres">
      <dgm:prSet presAssocID="{B73A7BDB-B61F-4997-B14F-EDDB8C9B5EC2}" presName="img" presStyleLbl="fgImgPlace1" presStyleIdx="0" presStyleCnt="2" custScaleX="194242" custLinFactNeighborX="62623" custLinFactNeighborY="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3FBAD86-8DC3-44BA-980C-3C6908AE4160}" type="pres">
      <dgm:prSet presAssocID="{B73A7BDB-B61F-4997-B14F-EDDB8C9B5EC2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4D0433-76B4-4DC0-A268-0978BA8C2E6F}" type="pres">
      <dgm:prSet presAssocID="{7B89DA46-EF0F-40D5-84AE-B7749EA96B19}" presName="spacer" presStyleCnt="0"/>
      <dgm:spPr/>
    </dgm:pt>
    <dgm:pt modelId="{A5EE1632-11E5-402C-9238-5AD87ADF5CDA}" type="pres">
      <dgm:prSet presAssocID="{AF5D0A19-BFB1-4F7B-BC61-BC31FDB7F004}" presName="comp" presStyleCnt="0"/>
      <dgm:spPr/>
    </dgm:pt>
    <dgm:pt modelId="{E1C8D733-FC7B-4B79-B823-80276BDDAFF8}" type="pres">
      <dgm:prSet presAssocID="{AF5D0A19-BFB1-4F7B-BC61-BC31FDB7F004}" presName="box" presStyleLbl="node1" presStyleIdx="1" presStyleCnt="2" custLinFactNeighborX="1658" custLinFactNeighborY="27"/>
      <dgm:spPr/>
      <dgm:t>
        <a:bodyPr/>
        <a:lstStyle/>
        <a:p>
          <a:endParaRPr lang="ru-RU"/>
        </a:p>
      </dgm:t>
    </dgm:pt>
    <dgm:pt modelId="{065C194B-F050-4FD8-B0A1-F6F131AAE00F}" type="pres">
      <dgm:prSet presAssocID="{AF5D0A19-BFB1-4F7B-BC61-BC31FDB7F004}" presName="img" presStyleLbl="fgImgPlace1" presStyleIdx="1" presStyleCnt="2" custScaleX="190430" custLinFactNeighborX="61953" custLinFactNeighborY="3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13A31B0-3F4B-4C6F-BD6B-B589D17D2AE5}" type="pres">
      <dgm:prSet presAssocID="{AF5D0A19-BFB1-4F7B-BC61-BC31FDB7F004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47B1A43-337C-4C5D-88C4-993F6DE600D0}" type="presOf" srcId="{3EAC2DFA-F7FD-4373-B930-7325A29348A3}" destId="{D29DE1AB-6263-45BC-B97F-97FACD44195C}" srcOrd="0" destOrd="0" presId="urn:microsoft.com/office/officeart/2005/8/layout/vList4"/>
    <dgm:cxn modelId="{C69597E1-D092-4424-BB38-06A10EB31B27}" type="presOf" srcId="{AF5D0A19-BFB1-4F7B-BC61-BC31FDB7F004}" destId="{A13A31B0-3F4B-4C6F-BD6B-B589D17D2AE5}" srcOrd="1" destOrd="0" presId="urn:microsoft.com/office/officeart/2005/8/layout/vList4"/>
    <dgm:cxn modelId="{A2635B96-D4F8-4F67-A20A-72B71B09B7DC}" type="presOf" srcId="{B73A7BDB-B61F-4997-B14F-EDDB8C9B5EC2}" destId="{E40F4B47-3635-4130-89E1-5DC6CDFDB595}" srcOrd="0" destOrd="0" presId="urn:microsoft.com/office/officeart/2005/8/layout/vList4"/>
    <dgm:cxn modelId="{BB7AD49C-ED70-4B83-8685-8D5C829B6886}" srcId="{3EAC2DFA-F7FD-4373-B930-7325A29348A3}" destId="{B73A7BDB-B61F-4997-B14F-EDDB8C9B5EC2}" srcOrd="0" destOrd="0" parTransId="{9862C727-193B-4CF2-B960-DEB3CE528E15}" sibTransId="{7B89DA46-EF0F-40D5-84AE-B7749EA96B19}"/>
    <dgm:cxn modelId="{751BEAD8-B174-44CD-9429-3E0CB90304F9}" type="presOf" srcId="{B73A7BDB-B61F-4997-B14F-EDDB8C9B5EC2}" destId="{83FBAD86-8DC3-44BA-980C-3C6908AE4160}" srcOrd="1" destOrd="0" presId="urn:microsoft.com/office/officeart/2005/8/layout/vList4"/>
    <dgm:cxn modelId="{8800FE03-97AA-4DC4-9E15-AF31CD8A37D1}" type="presOf" srcId="{AF5D0A19-BFB1-4F7B-BC61-BC31FDB7F004}" destId="{E1C8D733-FC7B-4B79-B823-80276BDDAFF8}" srcOrd="0" destOrd="0" presId="urn:microsoft.com/office/officeart/2005/8/layout/vList4"/>
    <dgm:cxn modelId="{D38CBF2E-E6AC-4E31-88FF-C65C22480619}" srcId="{3EAC2DFA-F7FD-4373-B930-7325A29348A3}" destId="{AF5D0A19-BFB1-4F7B-BC61-BC31FDB7F004}" srcOrd="1" destOrd="0" parTransId="{C634822B-C1CC-4460-831E-F38F8AD38E2A}" sibTransId="{7663F364-FBE1-4A97-8B5F-60AB18665023}"/>
    <dgm:cxn modelId="{4F998C0E-6128-49A6-AC2D-9C46FBBEF3A8}" type="presParOf" srcId="{D29DE1AB-6263-45BC-B97F-97FACD44195C}" destId="{F653BB6F-E43B-49B9-93E4-E97B21DDCB0A}" srcOrd="0" destOrd="0" presId="urn:microsoft.com/office/officeart/2005/8/layout/vList4"/>
    <dgm:cxn modelId="{5ABCED3B-7494-4258-9917-218CBF2FB83A}" type="presParOf" srcId="{F653BB6F-E43B-49B9-93E4-E97B21DDCB0A}" destId="{E40F4B47-3635-4130-89E1-5DC6CDFDB595}" srcOrd="0" destOrd="0" presId="urn:microsoft.com/office/officeart/2005/8/layout/vList4"/>
    <dgm:cxn modelId="{FD82542D-4239-4842-9648-F1EB116C02FD}" type="presParOf" srcId="{F653BB6F-E43B-49B9-93E4-E97B21DDCB0A}" destId="{800A9172-7710-4853-B8AA-BBD9F4A8656A}" srcOrd="1" destOrd="0" presId="urn:microsoft.com/office/officeart/2005/8/layout/vList4"/>
    <dgm:cxn modelId="{35A9550F-D299-454B-856A-8B2311113218}" type="presParOf" srcId="{F653BB6F-E43B-49B9-93E4-E97B21DDCB0A}" destId="{83FBAD86-8DC3-44BA-980C-3C6908AE4160}" srcOrd="2" destOrd="0" presId="urn:microsoft.com/office/officeart/2005/8/layout/vList4"/>
    <dgm:cxn modelId="{276EE685-2EB6-43C9-8F01-D8FF73F15D3D}" type="presParOf" srcId="{D29DE1AB-6263-45BC-B97F-97FACD44195C}" destId="{084D0433-76B4-4DC0-A268-0978BA8C2E6F}" srcOrd="1" destOrd="0" presId="urn:microsoft.com/office/officeart/2005/8/layout/vList4"/>
    <dgm:cxn modelId="{8F500668-1ED4-4F14-AB64-E3AB57DDD37E}" type="presParOf" srcId="{D29DE1AB-6263-45BC-B97F-97FACD44195C}" destId="{A5EE1632-11E5-402C-9238-5AD87ADF5CDA}" srcOrd="2" destOrd="0" presId="urn:microsoft.com/office/officeart/2005/8/layout/vList4"/>
    <dgm:cxn modelId="{FB8256B5-EE8B-4DFA-B9BB-4583E486FF15}" type="presParOf" srcId="{A5EE1632-11E5-402C-9238-5AD87ADF5CDA}" destId="{E1C8D733-FC7B-4B79-B823-80276BDDAFF8}" srcOrd="0" destOrd="0" presId="urn:microsoft.com/office/officeart/2005/8/layout/vList4"/>
    <dgm:cxn modelId="{83F1CA33-0B8D-4E0B-A221-0D6CD1DF1145}" type="presParOf" srcId="{A5EE1632-11E5-402C-9238-5AD87ADF5CDA}" destId="{065C194B-F050-4FD8-B0A1-F6F131AAE00F}" srcOrd="1" destOrd="0" presId="urn:microsoft.com/office/officeart/2005/8/layout/vList4"/>
    <dgm:cxn modelId="{DDC1BA2E-A454-47B3-8541-67F342DE95B7}" type="presParOf" srcId="{A5EE1632-11E5-402C-9238-5AD87ADF5CDA}" destId="{A13A31B0-3F4B-4C6F-BD6B-B589D17D2AE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96D99F2-8472-417D-970D-3677E478BC4B}" type="doc">
      <dgm:prSet loTypeId="urn:microsoft.com/office/officeart/2005/8/layout/vList2" loCatId="list" qsTypeId="urn:microsoft.com/office/officeart/2005/8/quickstyle/3d7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74DCEDAB-608F-46B4-AB05-AEEAB855DBFA}">
      <dgm:prSet phldrT="[Текст]"/>
      <dgm:spPr/>
      <dgm:t>
        <a:bodyPr/>
        <a:lstStyle/>
        <a:p>
          <a:r>
            <a:rPr lang="ru-RU" smtClean="0">
              <a:cs typeface="Times New Roman" pitchFamily="18" charset="0"/>
            </a:rPr>
            <a:t>Увлечь школьников</a:t>
          </a:r>
          <a:r>
            <a:rPr lang="ru-RU" smtClean="0"/>
            <a:t>  </a:t>
          </a:r>
          <a:r>
            <a:rPr lang="ru-RU" smtClean="0">
              <a:cs typeface="Times New Roman" pitchFamily="18" charset="0"/>
            </a:rPr>
            <a:t>математикой.</a:t>
          </a:r>
          <a:endParaRPr lang="ru-RU" dirty="0"/>
        </a:p>
      </dgm:t>
    </dgm:pt>
    <dgm:pt modelId="{070B0059-59D5-458C-8F34-75D9562459DF}" type="parTrans" cxnId="{C42C274E-5BD7-4DE9-A8F9-846573E90E2A}">
      <dgm:prSet/>
      <dgm:spPr/>
      <dgm:t>
        <a:bodyPr/>
        <a:lstStyle/>
        <a:p>
          <a:endParaRPr lang="ru-RU"/>
        </a:p>
      </dgm:t>
    </dgm:pt>
    <dgm:pt modelId="{4259296C-B335-4958-AB76-AAD4D39FC664}" type="sibTrans" cxnId="{C42C274E-5BD7-4DE9-A8F9-846573E90E2A}">
      <dgm:prSet/>
      <dgm:spPr/>
      <dgm:t>
        <a:bodyPr/>
        <a:lstStyle/>
        <a:p>
          <a:endParaRPr lang="ru-RU"/>
        </a:p>
      </dgm:t>
    </dgm:pt>
    <dgm:pt modelId="{BD228F15-E1D5-45D6-9FF4-22A8F4C978F5}">
      <dgm:prSet phldrT="[Текст]"/>
      <dgm:spPr/>
      <dgm:t>
        <a:bodyPr/>
        <a:lstStyle/>
        <a:p>
          <a:r>
            <a:rPr lang="ru-RU" smtClean="0">
              <a:cs typeface="Times New Roman" pitchFamily="18" charset="0"/>
            </a:rPr>
            <a:t>Развитие  интереса учащихся  к математике.</a:t>
          </a:r>
          <a:endParaRPr lang="ru-RU" dirty="0"/>
        </a:p>
      </dgm:t>
    </dgm:pt>
    <dgm:pt modelId="{7C2CE84F-12D3-4B83-A5D3-3AA0903B38F4}" type="parTrans" cxnId="{F03E5B14-B3B9-4FD3-BAB6-81F969CA4107}">
      <dgm:prSet/>
      <dgm:spPr/>
      <dgm:t>
        <a:bodyPr/>
        <a:lstStyle/>
        <a:p>
          <a:endParaRPr lang="ru-RU"/>
        </a:p>
      </dgm:t>
    </dgm:pt>
    <dgm:pt modelId="{C034BA7A-1E5D-41A7-B983-57F193AF6C99}" type="sibTrans" cxnId="{F03E5B14-B3B9-4FD3-BAB6-81F969CA4107}">
      <dgm:prSet/>
      <dgm:spPr/>
      <dgm:t>
        <a:bodyPr/>
        <a:lstStyle/>
        <a:p>
          <a:endParaRPr lang="ru-RU"/>
        </a:p>
      </dgm:t>
    </dgm:pt>
    <dgm:pt modelId="{6AFC3F0E-5F4D-44E2-A7FA-2F847D40C567}" type="pres">
      <dgm:prSet presAssocID="{B96D99F2-8472-417D-970D-3677E478BC4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BF9B82E-1D46-4BFF-947D-98C84CD8D707}" type="pres">
      <dgm:prSet presAssocID="{74DCEDAB-608F-46B4-AB05-AEEAB855DBFA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E0D989-E09D-44C1-A4EA-8C257EEEA4B5}" type="pres">
      <dgm:prSet presAssocID="{4259296C-B335-4958-AB76-AAD4D39FC664}" presName="spacer" presStyleCnt="0"/>
      <dgm:spPr/>
    </dgm:pt>
    <dgm:pt modelId="{7FA8C15D-5A20-4528-AAE3-46595D798042}" type="pres">
      <dgm:prSet presAssocID="{BD228F15-E1D5-45D6-9FF4-22A8F4C978F5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2C274E-5BD7-4DE9-A8F9-846573E90E2A}" srcId="{B96D99F2-8472-417D-970D-3677E478BC4B}" destId="{74DCEDAB-608F-46B4-AB05-AEEAB855DBFA}" srcOrd="0" destOrd="0" parTransId="{070B0059-59D5-458C-8F34-75D9562459DF}" sibTransId="{4259296C-B335-4958-AB76-AAD4D39FC664}"/>
    <dgm:cxn modelId="{1CE39D74-C87E-4E88-9A08-4C9C442B4C1E}" type="presOf" srcId="{74DCEDAB-608F-46B4-AB05-AEEAB855DBFA}" destId="{5BF9B82E-1D46-4BFF-947D-98C84CD8D707}" srcOrd="0" destOrd="0" presId="urn:microsoft.com/office/officeart/2005/8/layout/vList2"/>
    <dgm:cxn modelId="{82618C26-3AEE-4B15-BCDD-DA87A111F641}" type="presOf" srcId="{BD228F15-E1D5-45D6-9FF4-22A8F4C978F5}" destId="{7FA8C15D-5A20-4528-AAE3-46595D798042}" srcOrd="0" destOrd="0" presId="urn:microsoft.com/office/officeart/2005/8/layout/vList2"/>
    <dgm:cxn modelId="{15697A15-2EA3-4F7B-A9A4-1E59025FBDF4}" type="presOf" srcId="{B96D99F2-8472-417D-970D-3677E478BC4B}" destId="{6AFC3F0E-5F4D-44E2-A7FA-2F847D40C567}" srcOrd="0" destOrd="0" presId="urn:microsoft.com/office/officeart/2005/8/layout/vList2"/>
    <dgm:cxn modelId="{F03E5B14-B3B9-4FD3-BAB6-81F969CA4107}" srcId="{B96D99F2-8472-417D-970D-3677E478BC4B}" destId="{BD228F15-E1D5-45D6-9FF4-22A8F4C978F5}" srcOrd="1" destOrd="0" parTransId="{7C2CE84F-12D3-4B83-A5D3-3AA0903B38F4}" sibTransId="{C034BA7A-1E5D-41A7-B983-57F193AF6C99}"/>
    <dgm:cxn modelId="{6202DD47-EBD6-480C-A0AB-C618B0EB4ABA}" type="presParOf" srcId="{6AFC3F0E-5F4D-44E2-A7FA-2F847D40C567}" destId="{5BF9B82E-1D46-4BFF-947D-98C84CD8D707}" srcOrd="0" destOrd="0" presId="urn:microsoft.com/office/officeart/2005/8/layout/vList2"/>
    <dgm:cxn modelId="{5D342EB0-0C89-4A9C-B8B0-9123CBEDC6F3}" type="presParOf" srcId="{6AFC3F0E-5F4D-44E2-A7FA-2F847D40C567}" destId="{75E0D989-E09D-44C1-A4EA-8C257EEEA4B5}" srcOrd="1" destOrd="0" presId="urn:microsoft.com/office/officeart/2005/8/layout/vList2"/>
    <dgm:cxn modelId="{25438855-EF55-4D8B-8910-65348BB1996C}" type="presParOf" srcId="{6AFC3F0E-5F4D-44E2-A7FA-2F847D40C567}" destId="{7FA8C15D-5A20-4528-AAE3-46595D79804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7831E2A-8F59-4CEE-8D16-1BB0D5589262}" type="doc">
      <dgm:prSet loTypeId="urn:microsoft.com/office/officeart/2005/8/layout/vList2" loCatId="list" qsTypeId="urn:microsoft.com/office/officeart/2005/8/quickstyle/3d2#2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0F5127B-3AB4-4D7C-9648-7212BF0FCC0D}">
      <dgm:prSet phldrT="[Текст]"/>
      <dgm:spPr/>
      <dgm:t>
        <a:bodyPr/>
        <a:lstStyle/>
        <a:p>
          <a:r>
            <a:rPr lang="ru-RU" dirty="0" smtClean="0">
              <a:cs typeface="Times New Roman" pitchFamily="18" charset="0"/>
            </a:rPr>
            <a:t>Модернизация школьной образовательной системы России предполагает изменение средств и форм познавательной деятельности учащихся, отводя значительную роль информатизации образования, в том числе использованию компьютерных и коммуникационных технологий. </a:t>
          </a:r>
          <a:endParaRPr lang="ru-RU" dirty="0"/>
        </a:p>
      </dgm:t>
    </dgm:pt>
    <dgm:pt modelId="{802BEBCE-E3A7-4ECC-BA47-9546DC105A5A}" type="parTrans" cxnId="{2DE8E86A-03E1-4711-97AC-0C41C5A0CF19}">
      <dgm:prSet/>
      <dgm:spPr/>
      <dgm:t>
        <a:bodyPr/>
        <a:lstStyle/>
        <a:p>
          <a:endParaRPr lang="ru-RU"/>
        </a:p>
      </dgm:t>
    </dgm:pt>
    <dgm:pt modelId="{3B96DCED-7031-4001-906F-4DCACAE13CB3}" type="sibTrans" cxnId="{2DE8E86A-03E1-4711-97AC-0C41C5A0CF19}">
      <dgm:prSet/>
      <dgm:spPr/>
      <dgm:t>
        <a:bodyPr/>
        <a:lstStyle/>
        <a:p>
          <a:endParaRPr lang="ru-RU"/>
        </a:p>
      </dgm:t>
    </dgm:pt>
    <dgm:pt modelId="{7060035C-94F3-44D4-A792-C98DCA1280FF}">
      <dgm:prSet phldrT="[Текст]"/>
      <dgm:spPr/>
      <dgm:t>
        <a:bodyPr/>
        <a:lstStyle/>
        <a:p>
          <a:r>
            <a:rPr lang="ru-RU" smtClean="0">
              <a:cs typeface="Times New Roman" pitchFamily="18" charset="0"/>
            </a:rPr>
            <a:t>Применение информационно- коммуникационных технологий в школьном курсе математики позволяет решить некоторые актуальные задачи, связанные с методическими, дидактическими и источниковедческими проблемами обучения математики, а также разнообразием деятельности школьника в процессе сознательного овладения математикой.       </a:t>
          </a:r>
          <a:endParaRPr lang="ru-RU" dirty="0"/>
        </a:p>
      </dgm:t>
    </dgm:pt>
    <dgm:pt modelId="{65911BAB-01B6-46E1-80C5-828D0AA9C3B2}" type="parTrans" cxnId="{A8778A65-5ACD-49F3-9E24-B705B5D81FF9}">
      <dgm:prSet/>
      <dgm:spPr/>
      <dgm:t>
        <a:bodyPr/>
        <a:lstStyle/>
        <a:p>
          <a:endParaRPr lang="ru-RU"/>
        </a:p>
      </dgm:t>
    </dgm:pt>
    <dgm:pt modelId="{7CE36EB4-E7E3-46CB-BA78-388C023D273F}" type="sibTrans" cxnId="{A8778A65-5ACD-49F3-9E24-B705B5D81FF9}">
      <dgm:prSet/>
      <dgm:spPr/>
      <dgm:t>
        <a:bodyPr/>
        <a:lstStyle/>
        <a:p>
          <a:endParaRPr lang="ru-RU"/>
        </a:p>
      </dgm:t>
    </dgm:pt>
    <dgm:pt modelId="{8B82E2B8-0212-47BB-A6F0-B23731434736}" type="pres">
      <dgm:prSet presAssocID="{D7831E2A-8F59-4CEE-8D16-1BB0D558926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78B3787-9AF1-45C1-BED0-AAB8B6BF7B46}" type="pres">
      <dgm:prSet presAssocID="{F0F5127B-3AB4-4D7C-9648-7212BF0FCC0D}" presName="parentText" presStyleLbl="node1" presStyleIdx="0" presStyleCnt="2" custLinFactNeighborY="3578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A30620-408E-4432-B2A4-9EF6E4559A8B}" type="pres">
      <dgm:prSet presAssocID="{3B96DCED-7031-4001-906F-4DCACAE13CB3}" presName="spacer" presStyleCnt="0"/>
      <dgm:spPr/>
    </dgm:pt>
    <dgm:pt modelId="{9B33291F-2B3A-4D6E-8B77-301DE9670E58}" type="pres">
      <dgm:prSet presAssocID="{7060035C-94F3-44D4-A792-C98DCA1280FF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778A65-5ACD-49F3-9E24-B705B5D81FF9}" srcId="{D7831E2A-8F59-4CEE-8D16-1BB0D5589262}" destId="{7060035C-94F3-44D4-A792-C98DCA1280FF}" srcOrd="1" destOrd="0" parTransId="{65911BAB-01B6-46E1-80C5-828D0AA9C3B2}" sibTransId="{7CE36EB4-E7E3-46CB-BA78-388C023D273F}"/>
    <dgm:cxn modelId="{39C42E92-0649-42B9-8144-F6D8BB7D24BD}" type="presOf" srcId="{D7831E2A-8F59-4CEE-8D16-1BB0D5589262}" destId="{8B82E2B8-0212-47BB-A6F0-B23731434736}" srcOrd="0" destOrd="0" presId="urn:microsoft.com/office/officeart/2005/8/layout/vList2"/>
    <dgm:cxn modelId="{2DE8E86A-03E1-4711-97AC-0C41C5A0CF19}" srcId="{D7831E2A-8F59-4CEE-8D16-1BB0D5589262}" destId="{F0F5127B-3AB4-4D7C-9648-7212BF0FCC0D}" srcOrd="0" destOrd="0" parTransId="{802BEBCE-E3A7-4ECC-BA47-9546DC105A5A}" sibTransId="{3B96DCED-7031-4001-906F-4DCACAE13CB3}"/>
    <dgm:cxn modelId="{B8C3EEB3-057E-4796-95B1-84B575C85DB9}" type="presOf" srcId="{F0F5127B-3AB4-4D7C-9648-7212BF0FCC0D}" destId="{578B3787-9AF1-45C1-BED0-AAB8B6BF7B46}" srcOrd="0" destOrd="0" presId="urn:microsoft.com/office/officeart/2005/8/layout/vList2"/>
    <dgm:cxn modelId="{4334B720-C712-4875-826B-32C43F8725E5}" type="presOf" srcId="{7060035C-94F3-44D4-A792-C98DCA1280FF}" destId="{9B33291F-2B3A-4D6E-8B77-301DE9670E58}" srcOrd="0" destOrd="0" presId="urn:microsoft.com/office/officeart/2005/8/layout/vList2"/>
    <dgm:cxn modelId="{6BB6ACFC-DBEC-450F-9746-914AE9A8518B}" type="presParOf" srcId="{8B82E2B8-0212-47BB-A6F0-B23731434736}" destId="{578B3787-9AF1-45C1-BED0-AAB8B6BF7B46}" srcOrd="0" destOrd="0" presId="urn:microsoft.com/office/officeart/2005/8/layout/vList2"/>
    <dgm:cxn modelId="{E8AC59DF-6CDB-44D9-986F-028939E4C44F}" type="presParOf" srcId="{8B82E2B8-0212-47BB-A6F0-B23731434736}" destId="{30A30620-408E-4432-B2A4-9EF6E4559A8B}" srcOrd="1" destOrd="0" presId="urn:microsoft.com/office/officeart/2005/8/layout/vList2"/>
    <dgm:cxn modelId="{3B832F72-BFBC-4A6B-9AE9-6530511B8B32}" type="presParOf" srcId="{8B82E2B8-0212-47BB-A6F0-B23731434736}" destId="{9B33291F-2B3A-4D6E-8B77-301DE9670E5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0168F4E-ABED-4990-A383-36AA9AE62C30}" type="doc">
      <dgm:prSet loTypeId="urn:microsoft.com/office/officeart/2005/8/layout/list1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746AA1AE-033D-4D03-B4E9-4DC438228AE4}">
      <dgm:prSet phldrT="[Текст]"/>
      <dgm:spPr/>
      <dgm:t>
        <a:bodyPr/>
        <a:lstStyle/>
        <a:p>
          <a:r>
            <a:rPr lang="ru-RU" dirty="0" smtClean="0">
              <a:cs typeface="Times New Roman" pitchFamily="18" charset="0"/>
            </a:rPr>
            <a:t>Электронный задачник </a:t>
          </a:r>
          <a:endParaRPr lang="ru-RU" dirty="0"/>
        </a:p>
      </dgm:t>
    </dgm:pt>
    <dgm:pt modelId="{126E7A2B-2E86-4BEA-89F8-1F1D24AC95CF}" type="parTrans" cxnId="{4EEC4EAA-399C-40FC-BFFC-4C56E0021614}">
      <dgm:prSet/>
      <dgm:spPr/>
      <dgm:t>
        <a:bodyPr/>
        <a:lstStyle/>
        <a:p>
          <a:endParaRPr lang="ru-RU"/>
        </a:p>
      </dgm:t>
    </dgm:pt>
    <dgm:pt modelId="{BCABF181-AEB6-41BE-A8EC-EA5E42430ED7}" type="sibTrans" cxnId="{4EEC4EAA-399C-40FC-BFFC-4C56E0021614}">
      <dgm:prSet/>
      <dgm:spPr/>
      <dgm:t>
        <a:bodyPr/>
        <a:lstStyle/>
        <a:p>
          <a:endParaRPr lang="ru-RU"/>
        </a:p>
      </dgm:t>
    </dgm:pt>
    <dgm:pt modelId="{B10F3BFC-C55F-4BCA-8668-34F8F4FE1E16}">
      <dgm:prSet phldrT="[Текст]"/>
      <dgm:spPr/>
      <dgm:t>
        <a:bodyPr/>
        <a:lstStyle/>
        <a:p>
          <a:r>
            <a:rPr lang="ru-RU" dirty="0" smtClean="0"/>
            <a:t>«Математическая шкатулка»</a:t>
          </a:r>
          <a:endParaRPr lang="ru-RU" dirty="0"/>
        </a:p>
      </dgm:t>
    </dgm:pt>
    <dgm:pt modelId="{167A9772-3E04-4682-AFFE-67C48C40464F}" type="parTrans" cxnId="{054B262C-CB8C-47FC-95F8-29D4F1AAC670}">
      <dgm:prSet/>
      <dgm:spPr/>
      <dgm:t>
        <a:bodyPr/>
        <a:lstStyle/>
        <a:p>
          <a:endParaRPr lang="ru-RU"/>
        </a:p>
      </dgm:t>
    </dgm:pt>
    <dgm:pt modelId="{44684786-242A-405F-9328-1E0D305081B7}" type="sibTrans" cxnId="{054B262C-CB8C-47FC-95F8-29D4F1AAC670}">
      <dgm:prSet/>
      <dgm:spPr/>
      <dgm:t>
        <a:bodyPr/>
        <a:lstStyle/>
        <a:p>
          <a:endParaRPr lang="ru-RU"/>
        </a:p>
      </dgm:t>
    </dgm:pt>
    <dgm:pt modelId="{08C1BD1F-5C60-4C1F-86A1-331ED6906EAB}" type="pres">
      <dgm:prSet presAssocID="{B0168F4E-ABED-4990-A383-36AA9AE62C3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514A315-6787-4728-857E-79E9CA0A3042}" type="pres">
      <dgm:prSet presAssocID="{746AA1AE-033D-4D03-B4E9-4DC438228AE4}" presName="parentLin" presStyleCnt="0"/>
      <dgm:spPr/>
    </dgm:pt>
    <dgm:pt modelId="{B9634549-CB6E-44E2-AA53-0D1D1F31BB3E}" type="pres">
      <dgm:prSet presAssocID="{746AA1AE-033D-4D03-B4E9-4DC438228AE4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70C4F472-B5A6-4047-8297-5AC34A81F564}" type="pres">
      <dgm:prSet presAssocID="{746AA1AE-033D-4D03-B4E9-4DC438228AE4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038F86-BDA6-43F0-9E3C-AFFF736E9C10}" type="pres">
      <dgm:prSet presAssocID="{746AA1AE-033D-4D03-B4E9-4DC438228AE4}" presName="negativeSpace" presStyleCnt="0"/>
      <dgm:spPr/>
    </dgm:pt>
    <dgm:pt modelId="{E8A253EA-2A55-459E-960B-CD8721EE9715}" type="pres">
      <dgm:prSet presAssocID="{746AA1AE-033D-4D03-B4E9-4DC438228AE4}" presName="childText" presStyleLbl="conFgAcc1" presStyleIdx="0" presStyleCnt="2">
        <dgm:presLayoutVars>
          <dgm:bulletEnabled val="1"/>
        </dgm:presLayoutVars>
      </dgm:prSet>
      <dgm:spPr/>
    </dgm:pt>
    <dgm:pt modelId="{E10C7CB1-1CF5-480B-AE2C-44595EEC3558}" type="pres">
      <dgm:prSet presAssocID="{BCABF181-AEB6-41BE-A8EC-EA5E42430ED7}" presName="spaceBetweenRectangles" presStyleCnt="0"/>
      <dgm:spPr/>
    </dgm:pt>
    <dgm:pt modelId="{BCBEA6A0-4D6D-4D21-B7AC-2021C80803CB}" type="pres">
      <dgm:prSet presAssocID="{B10F3BFC-C55F-4BCA-8668-34F8F4FE1E16}" presName="parentLin" presStyleCnt="0"/>
      <dgm:spPr/>
    </dgm:pt>
    <dgm:pt modelId="{284A24B0-4699-485D-8EC0-9FC828630202}" type="pres">
      <dgm:prSet presAssocID="{B10F3BFC-C55F-4BCA-8668-34F8F4FE1E16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51E7F969-58B7-45F3-91F1-FFE748E5818B}" type="pres">
      <dgm:prSet presAssocID="{B10F3BFC-C55F-4BCA-8668-34F8F4FE1E16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D88167-5014-4FCC-A3B5-F7865C0B5752}" type="pres">
      <dgm:prSet presAssocID="{B10F3BFC-C55F-4BCA-8668-34F8F4FE1E16}" presName="negativeSpace" presStyleCnt="0"/>
      <dgm:spPr/>
    </dgm:pt>
    <dgm:pt modelId="{70A0D40F-0834-4029-8518-17E8DBFF5BE4}" type="pres">
      <dgm:prSet presAssocID="{B10F3BFC-C55F-4BCA-8668-34F8F4FE1E16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054B262C-CB8C-47FC-95F8-29D4F1AAC670}" srcId="{B0168F4E-ABED-4990-A383-36AA9AE62C30}" destId="{B10F3BFC-C55F-4BCA-8668-34F8F4FE1E16}" srcOrd="1" destOrd="0" parTransId="{167A9772-3E04-4682-AFFE-67C48C40464F}" sibTransId="{44684786-242A-405F-9328-1E0D305081B7}"/>
    <dgm:cxn modelId="{A32538BA-202A-4ACA-9D21-99E6280D71FE}" type="presOf" srcId="{B10F3BFC-C55F-4BCA-8668-34F8F4FE1E16}" destId="{51E7F969-58B7-45F3-91F1-FFE748E5818B}" srcOrd="1" destOrd="0" presId="urn:microsoft.com/office/officeart/2005/8/layout/list1"/>
    <dgm:cxn modelId="{BD2E9D96-E6A6-4A31-BDE6-696603F8137E}" type="presOf" srcId="{B10F3BFC-C55F-4BCA-8668-34F8F4FE1E16}" destId="{284A24B0-4699-485D-8EC0-9FC828630202}" srcOrd="0" destOrd="0" presId="urn:microsoft.com/office/officeart/2005/8/layout/list1"/>
    <dgm:cxn modelId="{664D883A-B5AA-4E95-AD0B-865E7F8E11DA}" type="presOf" srcId="{746AA1AE-033D-4D03-B4E9-4DC438228AE4}" destId="{B9634549-CB6E-44E2-AA53-0D1D1F31BB3E}" srcOrd="0" destOrd="0" presId="urn:microsoft.com/office/officeart/2005/8/layout/list1"/>
    <dgm:cxn modelId="{D4EBF75C-9BFD-4B5E-8D7F-64B0FD269DBC}" type="presOf" srcId="{B0168F4E-ABED-4990-A383-36AA9AE62C30}" destId="{08C1BD1F-5C60-4C1F-86A1-331ED6906EAB}" srcOrd="0" destOrd="0" presId="urn:microsoft.com/office/officeart/2005/8/layout/list1"/>
    <dgm:cxn modelId="{4EEC4EAA-399C-40FC-BFFC-4C56E0021614}" srcId="{B0168F4E-ABED-4990-A383-36AA9AE62C30}" destId="{746AA1AE-033D-4D03-B4E9-4DC438228AE4}" srcOrd="0" destOrd="0" parTransId="{126E7A2B-2E86-4BEA-89F8-1F1D24AC95CF}" sibTransId="{BCABF181-AEB6-41BE-A8EC-EA5E42430ED7}"/>
    <dgm:cxn modelId="{8A1FEFB0-274B-4F58-A037-F2E86A3AF946}" type="presOf" srcId="{746AA1AE-033D-4D03-B4E9-4DC438228AE4}" destId="{70C4F472-B5A6-4047-8297-5AC34A81F564}" srcOrd="1" destOrd="0" presId="urn:microsoft.com/office/officeart/2005/8/layout/list1"/>
    <dgm:cxn modelId="{E918A0B5-59F4-4F7F-924A-B797C7C6FB48}" type="presParOf" srcId="{08C1BD1F-5C60-4C1F-86A1-331ED6906EAB}" destId="{C514A315-6787-4728-857E-79E9CA0A3042}" srcOrd="0" destOrd="0" presId="urn:microsoft.com/office/officeart/2005/8/layout/list1"/>
    <dgm:cxn modelId="{C1F7624D-0DC5-41B0-9CBA-8CF7E87053A4}" type="presParOf" srcId="{C514A315-6787-4728-857E-79E9CA0A3042}" destId="{B9634549-CB6E-44E2-AA53-0D1D1F31BB3E}" srcOrd="0" destOrd="0" presId="urn:microsoft.com/office/officeart/2005/8/layout/list1"/>
    <dgm:cxn modelId="{D8E2145A-B1D2-40F2-9E6A-48D45E408023}" type="presParOf" srcId="{C514A315-6787-4728-857E-79E9CA0A3042}" destId="{70C4F472-B5A6-4047-8297-5AC34A81F564}" srcOrd="1" destOrd="0" presId="urn:microsoft.com/office/officeart/2005/8/layout/list1"/>
    <dgm:cxn modelId="{56AF8971-6583-4F72-B2D5-A9592318D00A}" type="presParOf" srcId="{08C1BD1F-5C60-4C1F-86A1-331ED6906EAB}" destId="{CE038F86-BDA6-43F0-9E3C-AFFF736E9C10}" srcOrd="1" destOrd="0" presId="urn:microsoft.com/office/officeart/2005/8/layout/list1"/>
    <dgm:cxn modelId="{0104FDB9-06CC-4D92-B5CF-3FED2D5AB549}" type="presParOf" srcId="{08C1BD1F-5C60-4C1F-86A1-331ED6906EAB}" destId="{E8A253EA-2A55-459E-960B-CD8721EE9715}" srcOrd="2" destOrd="0" presId="urn:microsoft.com/office/officeart/2005/8/layout/list1"/>
    <dgm:cxn modelId="{D41AE8DA-D276-41C5-8186-C8270642CA9D}" type="presParOf" srcId="{08C1BD1F-5C60-4C1F-86A1-331ED6906EAB}" destId="{E10C7CB1-1CF5-480B-AE2C-44595EEC3558}" srcOrd="3" destOrd="0" presId="urn:microsoft.com/office/officeart/2005/8/layout/list1"/>
    <dgm:cxn modelId="{A9E77313-098C-45A7-ADF8-A5A3B5F23EC8}" type="presParOf" srcId="{08C1BD1F-5C60-4C1F-86A1-331ED6906EAB}" destId="{BCBEA6A0-4D6D-4D21-B7AC-2021C80803CB}" srcOrd="4" destOrd="0" presId="urn:microsoft.com/office/officeart/2005/8/layout/list1"/>
    <dgm:cxn modelId="{CC263699-75AC-4329-BD9B-023BF1AF1872}" type="presParOf" srcId="{BCBEA6A0-4D6D-4D21-B7AC-2021C80803CB}" destId="{284A24B0-4699-485D-8EC0-9FC828630202}" srcOrd="0" destOrd="0" presId="urn:microsoft.com/office/officeart/2005/8/layout/list1"/>
    <dgm:cxn modelId="{AF20BC12-A364-4916-839D-0C91F9083152}" type="presParOf" srcId="{BCBEA6A0-4D6D-4D21-B7AC-2021C80803CB}" destId="{51E7F969-58B7-45F3-91F1-FFE748E5818B}" srcOrd="1" destOrd="0" presId="urn:microsoft.com/office/officeart/2005/8/layout/list1"/>
    <dgm:cxn modelId="{C40BB186-A924-41DF-B5E2-B79C97E12586}" type="presParOf" srcId="{08C1BD1F-5C60-4C1F-86A1-331ED6906EAB}" destId="{01D88167-5014-4FCC-A3B5-F7865C0B5752}" srcOrd="5" destOrd="0" presId="urn:microsoft.com/office/officeart/2005/8/layout/list1"/>
    <dgm:cxn modelId="{2F433BF8-6BAF-424A-B040-F45FD36CA23C}" type="presParOf" srcId="{08C1BD1F-5C60-4C1F-86A1-331ED6906EAB}" destId="{70A0D40F-0834-4029-8518-17E8DBFF5BE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5475B0A-C344-483F-A05E-996FDB0ED679}" type="doc">
      <dgm:prSet loTypeId="urn:microsoft.com/office/officeart/2005/8/layout/vProcess5" loCatId="process" qsTypeId="urn:microsoft.com/office/officeart/2005/8/quickstyle/3d8" qsCatId="3D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E8203AC9-45C0-4226-A8D8-0E7C63601A59}">
      <dgm:prSet phldrT="[Текст]"/>
      <dgm:spPr/>
      <dgm:t>
        <a:bodyPr/>
        <a:lstStyle/>
        <a:p>
          <a:r>
            <a:rPr lang="ru-RU" dirty="0" smtClean="0">
              <a:cs typeface="Times New Roman" pitchFamily="18" charset="0"/>
            </a:rPr>
            <a:t>Электронный задачник </a:t>
          </a:r>
          <a:endParaRPr lang="ru-RU" dirty="0"/>
        </a:p>
      </dgm:t>
    </dgm:pt>
    <dgm:pt modelId="{B0904C94-DF6B-40BA-98EE-B993D7BCCC02}" type="parTrans" cxnId="{7EFD4F1B-3BB0-4737-BBE2-0E9087DDC0D5}">
      <dgm:prSet/>
      <dgm:spPr/>
      <dgm:t>
        <a:bodyPr/>
        <a:lstStyle/>
        <a:p>
          <a:endParaRPr lang="ru-RU"/>
        </a:p>
      </dgm:t>
    </dgm:pt>
    <dgm:pt modelId="{A5E8A1D2-5042-45EC-8B63-089C645AB0E3}" type="sibTrans" cxnId="{7EFD4F1B-3BB0-4737-BBE2-0E9087DDC0D5}">
      <dgm:prSet/>
      <dgm:spPr/>
      <dgm:t>
        <a:bodyPr/>
        <a:lstStyle/>
        <a:p>
          <a:endParaRPr lang="ru-RU"/>
        </a:p>
      </dgm:t>
    </dgm:pt>
    <dgm:pt modelId="{7BFDDDEE-F86E-4341-85E9-637ACBDDEF2B}">
      <dgm:prSet phldrT="[Текст]"/>
      <dgm:spPr/>
      <dgm:t>
        <a:bodyPr/>
        <a:lstStyle/>
        <a:p>
          <a:r>
            <a:rPr lang="ru-RU" dirty="0" smtClean="0">
              <a:cs typeface="Times New Roman" pitchFamily="18" charset="0"/>
            </a:rPr>
            <a:t>«Математическая шкатулка»</a:t>
          </a:r>
          <a:r>
            <a:rPr lang="ru-RU" dirty="0" smtClean="0"/>
            <a:t> </a:t>
          </a:r>
          <a:endParaRPr lang="ru-RU" dirty="0"/>
        </a:p>
      </dgm:t>
    </dgm:pt>
    <dgm:pt modelId="{D3501514-0BEF-4A78-B670-CE4CDFDFD1EF}" type="parTrans" cxnId="{BF49E425-AC05-456D-9FFC-E3B747A2ACB4}">
      <dgm:prSet/>
      <dgm:spPr/>
      <dgm:t>
        <a:bodyPr/>
        <a:lstStyle/>
        <a:p>
          <a:endParaRPr lang="ru-RU"/>
        </a:p>
      </dgm:t>
    </dgm:pt>
    <dgm:pt modelId="{22EFC563-3B68-4AFF-911A-46CB5F9A85EF}" type="sibTrans" cxnId="{BF49E425-AC05-456D-9FFC-E3B747A2ACB4}">
      <dgm:prSet/>
      <dgm:spPr/>
      <dgm:t>
        <a:bodyPr/>
        <a:lstStyle/>
        <a:p>
          <a:endParaRPr lang="ru-RU"/>
        </a:p>
      </dgm:t>
    </dgm:pt>
    <dgm:pt modelId="{2EB7690B-0DAF-4D4F-9321-9393BABD0690}" type="pres">
      <dgm:prSet presAssocID="{C5475B0A-C344-483F-A05E-996FDB0ED67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21247A3-ACF3-4286-95EF-573378D695B7}" type="pres">
      <dgm:prSet presAssocID="{C5475B0A-C344-483F-A05E-996FDB0ED679}" presName="dummyMaxCanvas" presStyleCnt="0">
        <dgm:presLayoutVars/>
      </dgm:prSet>
      <dgm:spPr/>
    </dgm:pt>
    <dgm:pt modelId="{EF7A9180-38C2-418C-9199-2FDE2DE1FC3C}" type="pres">
      <dgm:prSet presAssocID="{C5475B0A-C344-483F-A05E-996FDB0ED679}" presName="TwoNodes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5BFF62-C9F5-4CCD-8D4C-FF31EAB522B7}" type="pres">
      <dgm:prSet presAssocID="{C5475B0A-C344-483F-A05E-996FDB0ED679}" presName="TwoNodes_2" presStyleLbl="node1" presStyleIdx="1" presStyleCnt="2" custLinFactNeighborX="-218" custLinFactNeighborY="-28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CBEC41-9574-4C93-89F2-EF167AECD450}" type="pres">
      <dgm:prSet presAssocID="{C5475B0A-C344-483F-A05E-996FDB0ED679}" presName="TwoConn_1-2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6F185-C9CE-4499-AACE-9635C44D6FB0}" type="pres">
      <dgm:prSet presAssocID="{C5475B0A-C344-483F-A05E-996FDB0ED679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927B27-20DB-4FFA-AB6F-E4D7992E0CC2}" type="pres">
      <dgm:prSet presAssocID="{C5475B0A-C344-483F-A05E-996FDB0ED679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48656B4-78A5-489D-A1DA-225C71017B84}" type="presOf" srcId="{A5E8A1D2-5042-45EC-8B63-089C645AB0E3}" destId="{3CCBEC41-9574-4C93-89F2-EF167AECD450}" srcOrd="0" destOrd="0" presId="urn:microsoft.com/office/officeart/2005/8/layout/vProcess5"/>
    <dgm:cxn modelId="{7EFD4F1B-3BB0-4737-BBE2-0E9087DDC0D5}" srcId="{C5475B0A-C344-483F-A05E-996FDB0ED679}" destId="{E8203AC9-45C0-4226-A8D8-0E7C63601A59}" srcOrd="0" destOrd="0" parTransId="{B0904C94-DF6B-40BA-98EE-B993D7BCCC02}" sibTransId="{A5E8A1D2-5042-45EC-8B63-089C645AB0E3}"/>
    <dgm:cxn modelId="{B95F2F23-85B0-465A-8590-D6DC08F337B6}" type="presOf" srcId="{E8203AC9-45C0-4226-A8D8-0E7C63601A59}" destId="{1146F185-C9CE-4499-AACE-9635C44D6FB0}" srcOrd="1" destOrd="0" presId="urn:microsoft.com/office/officeart/2005/8/layout/vProcess5"/>
    <dgm:cxn modelId="{5886AF61-65BE-4184-AEB2-CF1B40AD14AE}" type="presOf" srcId="{7BFDDDEE-F86E-4341-85E9-637ACBDDEF2B}" destId="{185BFF62-C9F5-4CCD-8D4C-FF31EAB522B7}" srcOrd="0" destOrd="0" presId="urn:microsoft.com/office/officeart/2005/8/layout/vProcess5"/>
    <dgm:cxn modelId="{E9DEE1EF-EE5C-43F8-AC83-2370E417D42C}" type="presOf" srcId="{E8203AC9-45C0-4226-A8D8-0E7C63601A59}" destId="{EF7A9180-38C2-418C-9199-2FDE2DE1FC3C}" srcOrd="0" destOrd="0" presId="urn:microsoft.com/office/officeart/2005/8/layout/vProcess5"/>
    <dgm:cxn modelId="{BF49E425-AC05-456D-9FFC-E3B747A2ACB4}" srcId="{C5475B0A-C344-483F-A05E-996FDB0ED679}" destId="{7BFDDDEE-F86E-4341-85E9-637ACBDDEF2B}" srcOrd="1" destOrd="0" parTransId="{D3501514-0BEF-4A78-B670-CE4CDFDFD1EF}" sibTransId="{22EFC563-3B68-4AFF-911A-46CB5F9A85EF}"/>
    <dgm:cxn modelId="{D4F2D8F2-83B2-4C7E-A104-6895078CD0D4}" type="presOf" srcId="{C5475B0A-C344-483F-A05E-996FDB0ED679}" destId="{2EB7690B-0DAF-4D4F-9321-9393BABD0690}" srcOrd="0" destOrd="0" presId="urn:microsoft.com/office/officeart/2005/8/layout/vProcess5"/>
    <dgm:cxn modelId="{98580D16-5970-4BD1-8CB7-E21B11A9DA70}" type="presOf" srcId="{7BFDDDEE-F86E-4341-85E9-637ACBDDEF2B}" destId="{89927B27-20DB-4FFA-AB6F-E4D7992E0CC2}" srcOrd="1" destOrd="0" presId="urn:microsoft.com/office/officeart/2005/8/layout/vProcess5"/>
    <dgm:cxn modelId="{C58076C6-3309-4888-B69D-FEA5D757FB03}" type="presParOf" srcId="{2EB7690B-0DAF-4D4F-9321-9393BABD0690}" destId="{D21247A3-ACF3-4286-95EF-573378D695B7}" srcOrd="0" destOrd="0" presId="urn:microsoft.com/office/officeart/2005/8/layout/vProcess5"/>
    <dgm:cxn modelId="{E5F4B7A2-8776-499B-AF27-034EDB25EF53}" type="presParOf" srcId="{2EB7690B-0DAF-4D4F-9321-9393BABD0690}" destId="{EF7A9180-38C2-418C-9199-2FDE2DE1FC3C}" srcOrd="1" destOrd="0" presId="urn:microsoft.com/office/officeart/2005/8/layout/vProcess5"/>
    <dgm:cxn modelId="{678EB082-4E6A-4166-A2CE-BDAB1401F42A}" type="presParOf" srcId="{2EB7690B-0DAF-4D4F-9321-9393BABD0690}" destId="{185BFF62-C9F5-4CCD-8D4C-FF31EAB522B7}" srcOrd="2" destOrd="0" presId="urn:microsoft.com/office/officeart/2005/8/layout/vProcess5"/>
    <dgm:cxn modelId="{1938236C-037A-474D-9997-FF66A6AA0744}" type="presParOf" srcId="{2EB7690B-0DAF-4D4F-9321-9393BABD0690}" destId="{3CCBEC41-9574-4C93-89F2-EF167AECD450}" srcOrd="3" destOrd="0" presId="urn:microsoft.com/office/officeart/2005/8/layout/vProcess5"/>
    <dgm:cxn modelId="{D37AB602-0536-4658-AD18-C77508AEAB35}" type="presParOf" srcId="{2EB7690B-0DAF-4D4F-9321-9393BABD0690}" destId="{1146F185-C9CE-4499-AACE-9635C44D6FB0}" srcOrd="4" destOrd="0" presId="urn:microsoft.com/office/officeart/2005/8/layout/vProcess5"/>
    <dgm:cxn modelId="{37E37965-0F4C-496B-A2A0-22F7A032983A}" type="presParOf" srcId="{2EB7690B-0DAF-4D4F-9321-9393BABD0690}" destId="{89927B27-20DB-4FFA-AB6F-E4D7992E0CC2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986C6A2-7566-4AF7-98DB-8543123F3BA0}" type="doc">
      <dgm:prSet loTypeId="urn:microsoft.com/office/officeart/2005/8/layout/vList2" loCatId="list" qsTypeId="urn:microsoft.com/office/officeart/2005/8/quickstyle/3d2#3" qsCatId="3D" csTypeId="urn:microsoft.com/office/officeart/2005/8/colors/accent3_3" csCatId="accent3" phldr="1"/>
      <dgm:spPr/>
      <dgm:t>
        <a:bodyPr/>
        <a:lstStyle/>
        <a:p>
          <a:endParaRPr lang="ru-RU"/>
        </a:p>
      </dgm:t>
    </dgm:pt>
    <dgm:pt modelId="{B54343AC-F886-4CD1-BEAB-45A9BC39123B}">
      <dgm:prSet phldrT="[Текст]"/>
      <dgm:spPr/>
      <dgm:t>
        <a:bodyPr/>
        <a:lstStyle/>
        <a:p>
          <a:pPr algn="l"/>
          <a:r>
            <a:rPr lang="ru-RU" dirty="0" smtClean="0">
              <a:cs typeface="Times New Roman" pitchFamily="18" charset="0"/>
            </a:rPr>
            <a:t>Для создания проекта из компьютерных технологий  выбрала систему </a:t>
          </a:r>
          <a:r>
            <a:rPr lang="en-US" dirty="0" smtClean="0">
              <a:cs typeface="Times New Roman" pitchFamily="18" charset="0"/>
            </a:rPr>
            <a:t>Delphi</a:t>
          </a:r>
          <a:r>
            <a:rPr lang="ru-RU" dirty="0" smtClean="0">
              <a:cs typeface="Times New Roman" pitchFamily="18" charset="0"/>
            </a:rPr>
            <a:t>. Так как в ней максимально упрощен процесс создания программ, переводя его на визуальный уровень. </a:t>
          </a:r>
          <a:r>
            <a:rPr lang="en-US" dirty="0" smtClean="0">
              <a:cs typeface="Times New Roman" pitchFamily="18" charset="0"/>
            </a:rPr>
            <a:t>Delphi</a:t>
          </a:r>
          <a:r>
            <a:rPr lang="ru-RU" dirty="0" smtClean="0">
              <a:cs typeface="Times New Roman" pitchFamily="18" charset="0"/>
            </a:rPr>
            <a:t> – общепризнанный лидер среди инструментов для создания приложений и систем, функционирующих на платформе </a:t>
          </a:r>
          <a:r>
            <a:rPr lang="en-US" dirty="0" smtClean="0">
              <a:cs typeface="Times New Roman" pitchFamily="18" charset="0"/>
            </a:rPr>
            <a:t>Windows</a:t>
          </a:r>
          <a:r>
            <a:rPr lang="ru-RU" dirty="0" smtClean="0">
              <a:cs typeface="Times New Roman" pitchFamily="18" charset="0"/>
            </a:rPr>
            <a:t>. Передовая объектно-ориентированная технология визуального проектирования позволяет почувствовать уверенно при создании программ. </a:t>
          </a:r>
          <a:endParaRPr lang="ru-RU" dirty="0"/>
        </a:p>
      </dgm:t>
    </dgm:pt>
    <dgm:pt modelId="{EC9EE016-B090-477D-B3DB-5B23250C2A9B}" type="parTrans" cxnId="{651F17DC-206A-4C83-8FCF-C63C4B889EEC}">
      <dgm:prSet/>
      <dgm:spPr/>
      <dgm:t>
        <a:bodyPr/>
        <a:lstStyle/>
        <a:p>
          <a:pPr algn="just"/>
          <a:endParaRPr lang="ru-RU"/>
        </a:p>
      </dgm:t>
    </dgm:pt>
    <dgm:pt modelId="{6B36F890-20C1-4A72-8AC5-F96FCFD49443}" type="sibTrans" cxnId="{651F17DC-206A-4C83-8FCF-C63C4B889EEC}">
      <dgm:prSet/>
      <dgm:spPr/>
      <dgm:t>
        <a:bodyPr/>
        <a:lstStyle/>
        <a:p>
          <a:pPr algn="just"/>
          <a:endParaRPr lang="ru-RU"/>
        </a:p>
      </dgm:t>
    </dgm:pt>
    <dgm:pt modelId="{6D991806-0EB1-429B-A98B-D940DF5E9B1D}" type="pres">
      <dgm:prSet presAssocID="{7986C6A2-7566-4AF7-98DB-8543123F3BA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5FF4E23-FF9E-47C8-9E99-0087EC2D201E}" type="pres">
      <dgm:prSet presAssocID="{B54343AC-F886-4CD1-BEAB-45A9BC39123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4ABA065-A516-44F2-9A3F-CDEEED48FFC4}" type="presOf" srcId="{7986C6A2-7566-4AF7-98DB-8543123F3BA0}" destId="{6D991806-0EB1-429B-A98B-D940DF5E9B1D}" srcOrd="0" destOrd="0" presId="urn:microsoft.com/office/officeart/2005/8/layout/vList2"/>
    <dgm:cxn modelId="{205DF4A2-7DC6-40D0-92CD-F9E502720181}" type="presOf" srcId="{B54343AC-F886-4CD1-BEAB-45A9BC39123B}" destId="{15FF4E23-FF9E-47C8-9E99-0087EC2D201E}" srcOrd="0" destOrd="0" presId="urn:microsoft.com/office/officeart/2005/8/layout/vList2"/>
    <dgm:cxn modelId="{651F17DC-206A-4C83-8FCF-C63C4B889EEC}" srcId="{7986C6A2-7566-4AF7-98DB-8543123F3BA0}" destId="{B54343AC-F886-4CD1-BEAB-45A9BC39123B}" srcOrd="0" destOrd="0" parTransId="{EC9EE016-B090-477D-B3DB-5B23250C2A9B}" sibTransId="{6B36F890-20C1-4A72-8AC5-F96FCFD49443}"/>
    <dgm:cxn modelId="{E59AF4A2-01DC-4423-ACC2-C46816A31422}" type="presParOf" srcId="{6D991806-0EB1-429B-A98B-D940DF5E9B1D}" destId="{15FF4E23-FF9E-47C8-9E99-0087EC2D201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43435DC-11DD-4CE3-8908-54DA6CA1F9D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5A6744C-6751-4B20-B678-113EEE34AB0A}">
      <dgm:prSet phldrT="[Текст]"/>
      <dgm:spPr/>
      <dgm:t>
        <a:bodyPr/>
        <a:lstStyle/>
        <a:p>
          <a:r>
            <a:rPr lang="ru-RU" b="1" u="sng" dirty="0" smtClean="0">
              <a:cs typeface="Times New Roman" pitchFamily="18" charset="0"/>
            </a:rPr>
            <a:t>Решение логических задач</a:t>
          </a:r>
          <a:r>
            <a:rPr lang="ru-RU" dirty="0" smtClean="0">
              <a:cs typeface="Times New Roman" pitchFamily="18" charset="0"/>
            </a:rPr>
            <a:t> – один из важных инструментов развития не только логического мышления, но и математического и алгоритмического.</a:t>
          </a:r>
          <a:endParaRPr lang="ru-RU" dirty="0"/>
        </a:p>
      </dgm:t>
    </dgm:pt>
    <dgm:pt modelId="{6F88C9D1-F9F1-4DAD-91C7-70A8BEAC40EA}" type="parTrans" cxnId="{D17249C8-001F-478B-AA4B-A999B9434386}">
      <dgm:prSet/>
      <dgm:spPr/>
      <dgm:t>
        <a:bodyPr/>
        <a:lstStyle/>
        <a:p>
          <a:endParaRPr lang="ru-RU"/>
        </a:p>
      </dgm:t>
    </dgm:pt>
    <dgm:pt modelId="{45CBCFE4-18CD-4170-8F01-7473A5C01873}" type="sibTrans" cxnId="{D17249C8-001F-478B-AA4B-A999B9434386}">
      <dgm:prSet/>
      <dgm:spPr/>
      <dgm:t>
        <a:bodyPr/>
        <a:lstStyle/>
        <a:p>
          <a:endParaRPr lang="ru-RU"/>
        </a:p>
      </dgm:t>
    </dgm:pt>
    <dgm:pt modelId="{2576DA0D-3513-473D-AEED-58C339455F66}">
      <dgm:prSet phldrT="[Текст]"/>
      <dgm:spPr/>
      <dgm:t>
        <a:bodyPr/>
        <a:lstStyle/>
        <a:p>
          <a:r>
            <a:rPr lang="ru-RU" b="1" u="sng" dirty="0" smtClean="0">
              <a:cs typeface="Times New Roman" pitchFamily="18" charset="0"/>
            </a:rPr>
            <a:t>Математическое мышление</a:t>
          </a:r>
          <a:r>
            <a:rPr lang="ru-RU" dirty="0" smtClean="0">
              <a:cs typeface="Times New Roman" pitchFamily="18" charset="0"/>
            </a:rPr>
            <a:t> - это умение видеть проблему в целом, выполнять преобразование задачи в другую, более простую, понимание, что вообще является решением задачи. Здесь требуется владение специальным математическим языком, выполнить её преобразования, знание многих математических фактов, правил  преобразования, алгоритмов решения и т.п.</a:t>
          </a:r>
          <a:endParaRPr lang="ru-RU" dirty="0"/>
        </a:p>
      </dgm:t>
    </dgm:pt>
    <dgm:pt modelId="{64EB7DB0-A830-44D1-857E-FDC8C1FEEAAC}" type="parTrans" cxnId="{7D3B3E31-6F5A-462E-804E-28C9EA76475D}">
      <dgm:prSet/>
      <dgm:spPr/>
      <dgm:t>
        <a:bodyPr/>
        <a:lstStyle/>
        <a:p>
          <a:endParaRPr lang="ru-RU"/>
        </a:p>
      </dgm:t>
    </dgm:pt>
    <dgm:pt modelId="{3BC813AF-D1ED-455C-BE02-574E5A7AF975}" type="sibTrans" cxnId="{7D3B3E31-6F5A-462E-804E-28C9EA76475D}">
      <dgm:prSet/>
      <dgm:spPr/>
      <dgm:t>
        <a:bodyPr/>
        <a:lstStyle/>
        <a:p>
          <a:endParaRPr lang="ru-RU"/>
        </a:p>
      </dgm:t>
    </dgm:pt>
    <dgm:pt modelId="{63B19023-443D-43D8-AA1F-47001BCB49B5}">
      <dgm:prSet phldrT="[Текст]"/>
      <dgm:spPr/>
      <dgm:t>
        <a:bodyPr/>
        <a:lstStyle/>
        <a:p>
          <a:r>
            <a:rPr lang="ru-RU" b="1" u="sng" dirty="0" smtClean="0">
              <a:cs typeface="Times New Roman" pitchFamily="18" charset="0"/>
            </a:rPr>
            <a:t>Алгоритмическое  мышление</a:t>
          </a:r>
          <a:r>
            <a:rPr lang="ru-RU" dirty="0" smtClean="0">
              <a:cs typeface="Times New Roman" pitchFamily="18" charset="0"/>
            </a:rPr>
            <a:t> - это умение разбивать задачу на последовательные блоки, а также знание многих технологий оформления этих блоков и их взаимосвязей.</a:t>
          </a:r>
          <a:r>
            <a:rPr lang="ru-RU" dirty="0" smtClean="0"/>
            <a:t> </a:t>
          </a:r>
          <a:endParaRPr lang="ru-RU" dirty="0"/>
        </a:p>
      </dgm:t>
    </dgm:pt>
    <dgm:pt modelId="{526A23EC-1DFF-4357-B909-CA1EFED72A53}" type="parTrans" cxnId="{12675142-F041-45C7-B306-2C603426B0D4}">
      <dgm:prSet/>
      <dgm:spPr/>
      <dgm:t>
        <a:bodyPr/>
        <a:lstStyle/>
        <a:p>
          <a:endParaRPr lang="ru-RU"/>
        </a:p>
      </dgm:t>
    </dgm:pt>
    <dgm:pt modelId="{9A8763B5-7E75-4A71-B20F-04FAF8543BA2}" type="sibTrans" cxnId="{12675142-F041-45C7-B306-2C603426B0D4}">
      <dgm:prSet/>
      <dgm:spPr/>
      <dgm:t>
        <a:bodyPr/>
        <a:lstStyle/>
        <a:p>
          <a:endParaRPr lang="ru-RU"/>
        </a:p>
      </dgm:t>
    </dgm:pt>
    <dgm:pt modelId="{9DDC5AFC-1938-476C-985B-33790CBE4EFE}" type="pres">
      <dgm:prSet presAssocID="{A43435DC-11DD-4CE3-8908-54DA6CA1F9D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4DECECE-4358-4DCF-ABEB-FB00AE511D5D}" type="pres">
      <dgm:prSet presAssocID="{A5A6744C-6751-4B20-B678-113EEE34AB0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97D7F-156D-4DCA-9BEC-4F5819913345}" type="pres">
      <dgm:prSet presAssocID="{45CBCFE4-18CD-4170-8F01-7473A5C01873}" presName="spacer" presStyleCnt="0"/>
      <dgm:spPr/>
    </dgm:pt>
    <dgm:pt modelId="{D6DEFF9F-408A-4E4C-9F90-59DA441186F0}" type="pres">
      <dgm:prSet presAssocID="{2576DA0D-3513-473D-AEED-58C339455F66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EE69C8-03FF-467B-BF5E-9A4D0E11F47F}" type="pres">
      <dgm:prSet presAssocID="{3BC813AF-D1ED-455C-BE02-574E5A7AF975}" presName="spacer" presStyleCnt="0"/>
      <dgm:spPr/>
    </dgm:pt>
    <dgm:pt modelId="{26239756-1BD1-4964-94C4-5AB297F4F0FB}" type="pres">
      <dgm:prSet presAssocID="{63B19023-443D-43D8-AA1F-47001BCB49B5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D3B3E31-6F5A-462E-804E-28C9EA76475D}" srcId="{A43435DC-11DD-4CE3-8908-54DA6CA1F9D8}" destId="{2576DA0D-3513-473D-AEED-58C339455F66}" srcOrd="1" destOrd="0" parTransId="{64EB7DB0-A830-44D1-857E-FDC8C1FEEAAC}" sibTransId="{3BC813AF-D1ED-455C-BE02-574E5A7AF975}"/>
    <dgm:cxn modelId="{FA9D4819-0CD8-499E-BD44-3970D3FCAC43}" type="presOf" srcId="{A5A6744C-6751-4B20-B678-113EEE34AB0A}" destId="{14DECECE-4358-4DCF-ABEB-FB00AE511D5D}" srcOrd="0" destOrd="0" presId="urn:microsoft.com/office/officeart/2005/8/layout/vList2"/>
    <dgm:cxn modelId="{2829E247-6E7F-485C-80D4-96FD38AAA72B}" type="presOf" srcId="{2576DA0D-3513-473D-AEED-58C339455F66}" destId="{D6DEFF9F-408A-4E4C-9F90-59DA441186F0}" srcOrd="0" destOrd="0" presId="urn:microsoft.com/office/officeart/2005/8/layout/vList2"/>
    <dgm:cxn modelId="{12675142-F041-45C7-B306-2C603426B0D4}" srcId="{A43435DC-11DD-4CE3-8908-54DA6CA1F9D8}" destId="{63B19023-443D-43D8-AA1F-47001BCB49B5}" srcOrd="2" destOrd="0" parTransId="{526A23EC-1DFF-4357-B909-CA1EFED72A53}" sibTransId="{9A8763B5-7E75-4A71-B20F-04FAF8543BA2}"/>
    <dgm:cxn modelId="{DA984D2B-0C5E-421F-A636-C7AA7966FFBA}" type="presOf" srcId="{A43435DC-11DD-4CE3-8908-54DA6CA1F9D8}" destId="{9DDC5AFC-1938-476C-985B-33790CBE4EFE}" srcOrd="0" destOrd="0" presId="urn:microsoft.com/office/officeart/2005/8/layout/vList2"/>
    <dgm:cxn modelId="{D17249C8-001F-478B-AA4B-A999B9434386}" srcId="{A43435DC-11DD-4CE3-8908-54DA6CA1F9D8}" destId="{A5A6744C-6751-4B20-B678-113EEE34AB0A}" srcOrd="0" destOrd="0" parTransId="{6F88C9D1-F9F1-4DAD-91C7-70A8BEAC40EA}" sibTransId="{45CBCFE4-18CD-4170-8F01-7473A5C01873}"/>
    <dgm:cxn modelId="{323E6AD3-3729-438A-8A71-6CB13274CF22}" type="presOf" srcId="{63B19023-443D-43D8-AA1F-47001BCB49B5}" destId="{26239756-1BD1-4964-94C4-5AB297F4F0FB}" srcOrd="0" destOrd="0" presId="urn:microsoft.com/office/officeart/2005/8/layout/vList2"/>
    <dgm:cxn modelId="{729F941C-D646-4AC0-852A-A978B86082CE}" type="presParOf" srcId="{9DDC5AFC-1938-476C-985B-33790CBE4EFE}" destId="{14DECECE-4358-4DCF-ABEB-FB00AE511D5D}" srcOrd="0" destOrd="0" presId="urn:microsoft.com/office/officeart/2005/8/layout/vList2"/>
    <dgm:cxn modelId="{4A10373A-E3E1-4A01-802B-D5DD21C7D7C0}" type="presParOf" srcId="{9DDC5AFC-1938-476C-985B-33790CBE4EFE}" destId="{B2F97D7F-156D-4DCA-9BEC-4F5819913345}" srcOrd="1" destOrd="0" presId="urn:microsoft.com/office/officeart/2005/8/layout/vList2"/>
    <dgm:cxn modelId="{656466CC-2EED-4A93-A4BD-56C8C2A2452C}" type="presParOf" srcId="{9DDC5AFC-1938-476C-985B-33790CBE4EFE}" destId="{D6DEFF9F-408A-4E4C-9F90-59DA441186F0}" srcOrd="2" destOrd="0" presId="urn:microsoft.com/office/officeart/2005/8/layout/vList2"/>
    <dgm:cxn modelId="{16399122-997E-4A50-8E05-600ED0450335}" type="presParOf" srcId="{9DDC5AFC-1938-476C-985B-33790CBE4EFE}" destId="{A7EE69C8-03FF-467B-BF5E-9A4D0E11F47F}" srcOrd="3" destOrd="0" presId="urn:microsoft.com/office/officeart/2005/8/layout/vList2"/>
    <dgm:cxn modelId="{D8B05F8E-53E8-486E-8EA0-065B9D0EADB3}" type="presParOf" srcId="{9DDC5AFC-1938-476C-985B-33790CBE4EFE}" destId="{26239756-1BD1-4964-94C4-5AB297F4F0FB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0168F4E-ABED-4990-A383-36AA9AE62C30}" type="doc">
      <dgm:prSet loTypeId="urn:microsoft.com/office/officeart/2005/8/layout/list1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746AA1AE-033D-4D03-B4E9-4DC438228AE4}">
      <dgm:prSet phldrT="[Текст]"/>
      <dgm:spPr/>
      <dgm:t>
        <a:bodyPr/>
        <a:lstStyle/>
        <a:p>
          <a:r>
            <a:rPr lang="ru-RU" dirty="0" smtClean="0">
              <a:cs typeface="Times New Roman" pitchFamily="18" charset="0"/>
            </a:rPr>
            <a:t>Электронный задачник </a:t>
          </a:r>
          <a:endParaRPr lang="ru-RU" dirty="0"/>
        </a:p>
      </dgm:t>
    </dgm:pt>
    <dgm:pt modelId="{126E7A2B-2E86-4BEA-89F8-1F1D24AC95CF}" type="parTrans" cxnId="{4EEC4EAA-399C-40FC-BFFC-4C56E0021614}">
      <dgm:prSet/>
      <dgm:spPr/>
      <dgm:t>
        <a:bodyPr/>
        <a:lstStyle/>
        <a:p>
          <a:endParaRPr lang="ru-RU"/>
        </a:p>
      </dgm:t>
    </dgm:pt>
    <dgm:pt modelId="{BCABF181-AEB6-41BE-A8EC-EA5E42430ED7}" type="sibTrans" cxnId="{4EEC4EAA-399C-40FC-BFFC-4C56E0021614}">
      <dgm:prSet/>
      <dgm:spPr/>
      <dgm:t>
        <a:bodyPr/>
        <a:lstStyle/>
        <a:p>
          <a:endParaRPr lang="ru-RU"/>
        </a:p>
      </dgm:t>
    </dgm:pt>
    <dgm:pt modelId="{B10F3BFC-C55F-4BCA-8668-34F8F4FE1E16}">
      <dgm:prSet phldrT="[Текст]"/>
      <dgm:spPr/>
      <dgm:t>
        <a:bodyPr/>
        <a:lstStyle/>
        <a:p>
          <a:r>
            <a:rPr lang="ru-RU" dirty="0" smtClean="0"/>
            <a:t>«Математическая шкатулка»</a:t>
          </a:r>
          <a:endParaRPr lang="ru-RU" dirty="0"/>
        </a:p>
      </dgm:t>
    </dgm:pt>
    <dgm:pt modelId="{167A9772-3E04-4682-AFFE-67C48C40464F}" type="parTrans" cxnId="{054B262C-CB8C-47FC-95F8-29D4F1AAC670}">
      <dgm:prSet/>
      <dgm:spPr/>
      <dgm:t>
        <a:bodyPr/>
        <a:lstStyle/>
        <a:p>
          <a:endParaRPr lang="ru-RU"/>
        </a:p>
      </dgm:t>
    </dgm:pt>
    <dgm:pt modelId="{44684786-242A-405F-9328-1E0D305081B7}" type="sibTrans" cxnId="{054B262C-CB8C-47FC-95F8-29D4F1AAC670}">
      <dgm:prSet/>
      <dgm:spPr/>
      <dgm:t>
        <a:bodyPr/>
        <a:lstStyle/>
        <a:p>
          <a:endParaRPr lang="ru-RU"/>
        </a:p>
      </dgm:t>
    </dgm:pt>
    <dgm:pt modelId="{08C1BD1F-5C60-4C1F-86A1-331ED6906EAB}" type="pres">
      <dgm:prSet presAssocID="{B0168F4E-ABED-4990-A383-36AA9AE62C3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514A315-6787-4728-857E-79E9CA0A3042}" type="pres">
      <dgm:prSet presAssocID="{746AA1AE-033D-4D03-B4E9-4DC438228AE4}" presName="parentLin" presStyleCnt="0"/>
      <dgm:spPr/>
    </dgm:pt>
    <dgm:pt modelId="{B9634549-CB6E-44E2-AA53-0D1D1F31BB3E}" type="pres">
      <dgm:prSet presAssocID="{746AA1AE-033D-4D03-B4E9-4DC438228AE4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70C4F472-B5A6-4047-8297-5AC34A81F564}" type="pres">
      <dgm:prSet presAssocID="{746AA1AE-033D-4D03-B4E9-4DC438228AE4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038F86-BDA6-43F0-9E3C-AFFF736E9C10}" type="pres">
      <dgm:prSet presAssocID="{746AA1AE-033D-4D03-B4E9-4DC438228AE4}" presName="negativeSpace" presStyleCnt="0"/>
      <dgm:spPr/>
    </dgm:pt>
    <dgm:pt modelId="{E8A253EA-2A55-459E-960B-CD8721EE9715}" type="pres">
      <dgm:prSet presAssocID="{746AA1AE-033D-4D03-B4E9-4DC438228AE4}" presName="childText" presStyleLbl="conFgAcc1" presStyleIdx="0" presStyleCnt="2">
        <dgm:presLayoutVars>
          <dgm:bulletEnabled val="1"/>
        </dgm:presLayoutVars>
      </dgm:prSet>
      <dgm:spPr/>
    </dgm:pt>
    <dgm:pt modelId="{E10C7CB1-1CF5-480B-AE2C-44595EEC3558}" type="pres">
      <dgm:prSet presAssocID="{BCABF181-AEB6-41BE-A8EC-EA5E42430ED7}" presName="spaceBetweenRectangles" presStyleCnt="0"/>
      <dgm:spPr/>
    </dgm:pt>
    <dgm:pt modelId="{BCBEA6A0-4D6D-4D21-B7AC-2021C80803CB}" type="pres">
      <dgm:prSet presAssocID="{B10F3BFC-C55F-4BCA-8668-34F8F4FE1E16}" presName="parentLin" presStyleCnt="0"/>
      <dgm:spPr/>
    </dgm:pt>
    <dgm:pt modelId="{284A24B0-4699-485D-8EC0-9FC828630202}" type="pres">
      <dgm:prSet presAssocID="{B10F3BFC-C55F-4BCA-8668-34F8F4FE1E16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51E7F969-58B7-45F3-91F1-FFE748E5818B}" type="pres">
      <dgm:prSet presAssocID="{B10F3BFC-C55F-4BCA-8668-34F8F4FE1E16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D88167-5014-4FCC-A3B5-F7865C0B5752}" type="pres">
      <dgm:prSet presAssocID="{B10F3BFC-C55F-4BCA-8668-34F8F4FE1E16}" presName="negativeSpace" presStyleCnt="0"/>
      <dgm:spPr/>
    </dgm:pt>
    <dgm:pt modelId="{70A0D40F-0834-4029-8518-17E8DBFF5BE4}" type="pres">
      <dgm:prSet presAssocID="{B10F3BFC-C55F-4BCA-8668-34F8F4FE1E16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054B262C-CB8C-47FC-95F8-29D4F1AAC670}" srcId="{B0168F4E-ABED-4990-A383-36AA9AE62C30}" destId="{B10F3BFC-C55F-4BCA-8668-34F8F4FE1E16}" srcOrd="1" destOrd="0" parTransId="{167A9772-3E04-4682-AFFE-67C48C40464F}" sibTransId="{44684786-242A-405F-9328-1E0D305081B7}"/>
    <dgm:cxn modelId="{0B606A9E-1EB1-4BC3-B8BC-9336EA1FF792}" type="presOf" srcId="{746AA1AE-033D-4D03-B4E9-4DC438228AE4}" destId="{B9634549-CB6E-44E2-AA53-0D1D1F31BB3E}" srcOrd="0" destOrd="0" presId="urn:microsoft.com/office/officeart/2005/8/layout/list1"/>
    <dgm:cxn modelId="{5F08AC50-F1B1-4F05-BD85-B116F489DCE2}" type="presOf" srcId="{746AA1AE-033D-4D03-B4E9-4DC438228AE4}" destId="{70C4F472-B5A6-4047-8297-5AC34A81F564}" srcOrd="1" destOrd="0" presId="urn:microsoft.com/office/officeart/2005/8/layout/list1"/>
    <dgm:cxn modelId="{4EEC4EAA-399C-40FC-BFFC-4C56E0021614}" srcId="{B0168F4E-ABED-4990-A383-36AA9AE62C30}" destId="{746AA1AE-033D-4D03-B4E9-4DC438228AE4}" srcOrd="0" destOrd="0" parTransId="{126E7A2B-2E86-4BEA-89F8-1F1D24AC95CF}" sibTransId="{BCABF181-AEB6-41BE-A8EC-EA5E42430ED7}"/>
    <dgm:cxn modelId="{8B0512C0-B3A5-41F2-97C0-679D47F598B2}" type="presOf" srcId="{B10F3BFC-C55F-4BCA-8668-34F8F4FE1E16}" destId="{51E7F969-58B7-45F3-91F1-FFE748E5818B}" srcOrd="1" destOrd="0" presId="urn:microsoft.com/office/officeart/2005/8/layout/list1"/>
    <dgm:cxn modelId="{05C9BA59-9B81-4E2D-84BA-12D8712FF021}" type="presOf" srcId="{B10F3BFC-C55F-4BCA-8668-34F8F4FE1E16}" destId="{284A24B0-4699-485D-8EC0-9FC828630202}" srcOrd="0" destOrd="0" presId="urn:microsoft.com/office/officeart/2005/8/layout/list1"/>
    <dgm:cxn modelId="{377EABE4-F97F-4CB9-9FB6-1C1AD1804263}" type="presOf" srcId="{B0168F4E-ABED-4990-A383-36AA9AE62C30}" destId="{08C1BD1F-5C60-4C1F-86A1-331ED6906EAB}" srcOrd="0" destOrd="0" presId="urn:microsoft.com/office/officeart/2005/8/layout/list1"/>
    <dgm:cxn modelId="{1E572807-65C8-4901-AE26-65F6F763BD5B}" type="presParOf" srcId="{08C1BD1F-5C60-4C1F-86A1-331ED6906EAB}" destId="{C514A315-6787-4728-857E-79E9CA0A3042}" srcOrd="0" destOrd="0" presId="urn:microsoft.com/office/officeart/2005/8/layout/list1"/>
    <dgm:cxn modelId="{59024F79-E315-4DE8-BA2D-B86263CB2774}" type="presParOf" srcId="{C514A315-6787-4728-857E-79E9CA0A3042}" destId="{B9634549-CB6E-44E2-AA53-0D1D1F31BB3E}" srcOrd="0" destOrd="0" presId="urn:microsoft.com/office/officeart/2005/8/layout/list1"/>
    <dgm:cxn modelId="{BF1A3469-AE30-4920-8DCD-197F563E4737}" type="presParOf" srcId="{C514A315-6787-4728-857E-79E9CA0A3042}" destId="{70C4F472-B5A6-4047-8297-5AC34A81F564}" srcOrd="1" destOrd="0" presId="urn:microsoft.com/office/officeart/2005/8/layout/list1"/>
    <dgm:cxn modelId="{C2789C9D-46E8-4F6F-85BC-EB4FDD3077DD}" type="presParOf" srcId="{08C1BD1F-5C60-4C1F-86A1-331ED6906EAB}" destId="{CE038F86-BDA6-43F0-9E3C-AFFF736E9C10}" srcOrd="1" destOrd="0" presId="urn:microsoft.com/office/officeart/2005/8/layout/list1"/>
    <dgm:cxn modelId="{8378B6D0-E704-420A-B301-8A5298A40BA1}" type="presParOf" srcId="{08C1BD1F-5C60-4C1F-86A1-331ED6906EAB}" destId="{E8A253EA-2A55-459E-960B-CD8721EE9715}" srcOrd="2" destOrd="0" presId="urn:microsoft.com/office/officeart/2005/8/layout/list1"/>
    <dgm:cxn modelId="{4967BEC6-6575-48CB-9D95-1C627B89D06F}" type="presParOf" srcId="{08C1BD1F-5C60-4C1F-86A1-331ED6906EAB}" destId="{E10C7CB1-1CF5-480B-AE2C-44595EEC3558}" srcOrd="3" destOrd="0" presId="urn:microsoft.com/office/officeart/2005/8/layout/list1"/>
    <dgm:cxn modelId="{E85AD1E3-6E5D-4E9C-93B5-70243E3F4787}" type="presParOf" srcId="{08C1BD1F-5C60-4C1F-86A1-331ED6906EAB}" destId="{BCBEA6A0-4D6D-4D21-B7AC-2021C80803CB}" srcOrd="4" destOrd="0" presId="urn:microsoft.com/office/officeart/2005/8/layout/list1"/>
    <dgm:cxn modelId="{FA39C9A6-BCAA-4425-A0D6-D7193CEC0BB9}" type="presParOf" srcId="{BCBEA6A0-4D6D-4D21-B7AC-2021C80803CB}" destId="{284A24B0-4699-485D-8EC0-9FC828630202}" srcOrd="0" destOrd="0" presId="urn:microsoft.com/office/officeart/2005/8/layout/list1"/>
    <dgm:cxn modelId="{80C99059-F912-4470-A8FB-38BA09E3D575}" type="presParOf" srcId="{BCBEA6A0-4D6D-4D21-B7AC-2021C80803CB}" destId="{51E7F969-58B7-45F3-91F1-FFE748E5818B}" srcOrd="1" destOrd="0" presId="urn:microsoft.com/office/officeart/2005/8/layout/list1"/>
    <dgm:cxn modelId="{3F5988A3-15A9-4593-A6D2-4135A2FE9C8D}" type="presParOf" srcId="{08C1BD1F-5C60-4C1F-86A1-331ED6906EAB}" destId="{01D88167-5014-4FCC-A3B5-F7865C0B5752}" srcOrd="5" destOrd="0" presId="urn:microsoft.com/office/officeart/2005/8/layout/list1"/>
    <dgm:cxn modelId="{4ED0A54B-C695-4AF2-AA12-CF348F1FB053}" type="presParOf" srcId="{08C1BD1F-5C60-4C1F-86A1-331ED6906EAB}" destId="{70A0D40F-0834-4029-8518-17E8DBFF5BE4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850846-2D2C-4EDF-9223-EAB92715F010}">
      <dsp:nvSpPr>
        <dsp:cNvPr id="0" name=""/>
        <dsp:cNvSpPr/>
      </dsp:nvSpPr>
      <dsp:spPr>
        <a:xfrm>
          <a:off x="0" y="330860"/>
          <a:ext cx="8072494" cy="5292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chemeClr val="lt2">
              <a:alpha val="90000"/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232A48B-6943-47F0-8501-11458E6961FF}">
      <dsp:nvSpPr>
        <dsp:cNvPr id="0" name=""/>
        <dsp:cNvSpPr/>
      </dsp:nvSpPr>
      <dsp:spPr>
        <a:xfrm>
          <a:off x="378402" y="1199"/>
          <a:ext cx="5650745" cy="61992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dk2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dk2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dk2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dk2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585" tIns="0" rIns="213585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Авторские разработки</a:t>
          </a:r>
          <a:endParaRPr lang="ru-RU" sz="2100" kern="1200" dirty="0"/>
        </a:p>
      </dsp:txBody>
      <dsp:txXfrm>
        <a:off x="378402" y="1199"/>
        <a:ext cx="5650745" cy="619920"/>
      </dsp:txXfrm>
    </dsp:sp>
    <dsp:sp modelId="{45AC9E31-DE41-41B3-B2B5-450EA4BA2885}">
      <dsp:nvSpPr>
        <dsp:cNvPr id="0" name=""/>
        <dsp:cNvSpPr/>
      </dsp:nvSpPr>
      <dsp:spPr>
        <a:xfrm>
          <a:off x="0" y="1283420"/>
          <a:ext cx="8072494" cy="5292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chemeClr val="lt2">
              <a:alpha val="90000"/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A1DA093-604F-4079-B577-A8D7AFEF2E32}">
      <dsp:nvSpPr>
        <dsp:cNvPr id="0" name=""/>
        <dsp:cNvSpPr/>
      </dsp:nvSpPr>
      <dsp:spPr>
        <a:xfrm>
          <a:off x="403624" y="973460"/>
          <a:ext cx="5650745" cy="61992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dk2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dk2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dk2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dk2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585" tIns="0" rIns="213585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в расширении информационного</a:t>
          </a:r>
          <a:endParaRPr lang="ru-RU" sz="2100" kern="1200" dirty="0"/>
        </a:p>
      </dsp:txBody>
      <dsp:txXfrm>
        <a:off x="403624" y="973460"/>
        <a:ext cx="5650745" cy="619920"/>
      </dsp:txXfrm>
    </dsp:sp>
    <dsp:sp modelId="{DC26DBD7-5C2D-482E-9F90-6A2D3A4D51D8}">
      <dsp:nvSpPr>
        <dsp:cNvPr id="0" name=""/>
        <dsp:cNvSpPr/>
      </dsp:nvSpPr>
      <dsp:spPr>
        <a:xfrm>
          <a:off x="0" y="2235981"/>
          <a:ext cx="8072494" cy="5292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chemeClr val="lt2">
              <a:alpha val="90000"/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76D3483-5F19-4A74-83BD-2EA6FA8C8C57}">
      <dsp:nvSpPr>
        <dsp:cNvPr id="0" name=""/>
        <dsp:cNvSpPr/>
      </dsp:nvSpPr>
      <dsp:spPr>
        <a:xfrm>
          <a:off x="403624" y="1926021"/>
          <a:ext cx="5650745" cy="61992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dk2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dk2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dk2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dk2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3585" tIns="0" rIns="213585" bIns="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пространства урока</a:t>
          </a:r>
          <a:endParaRPr lang="ru-RU" sz="2100" kern="1200" dirty="0"/>
        </a:p>
      </dsp:txBody>
      <dsp:txXfrm>
        <a:off x="403624" y="1926021"/>
        <a:ext cx="5650745" cy="61992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A253EA-2A55-459E-960B-CD8721EE9715}">
      <dsp:nvSpPr>
        <dsp:cNvPr id="0" name=""/>
        <dsp:cNvSpPr/>
      </dsp:nvSpPr>
      <dsp:spPr>
        <a:xfrm>
          <a:off x="0" y="299244"/>
          <a:ext cx="72390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chemeClr val="lt1">
              <a:alpha val="90000"/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0C4F472-B5A6-4047-8297-5AC34A81F564}">
      <dsp:nvSpPr>
        <dsp:cNvPr id="0" name=""/>
        <dsp:cNvSpPr/>
      </dsp:nvSpPr>
      <dsp:spPr>
        <a:xfrm>
          <a:off x="361950" y="4043"/>
          <a:ext cx="5067300" cy="5904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3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3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3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3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500000"/>
          </a:lightRig>
        </a:scene3d>
        <a:sp3d extrusionH="127000" prstMaterial="powder">
          <a:bevelT w="50800" h="635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1532" tIns="0" rIns="19153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cs typeface="Times New Roman" pitchFamily="18" charset="0"/>
            </a:rPr>
            <a:t>Электронный задачник </a:t>
          </a:r>
          <a:endParaRPr lang="ru-RU" sz="2000" kern="1200" dirty="0"/>
        </a:p>
      </dsp:txBody>
      <dsp:txXfrm>
        <a:off x="361950" y="4043"/>
        <a:ext cx="5067300" cy="590400"/>
      </dsp:txXfrm>
    </dsp:sp>
    <dsp:sp modelId="{70A0D40F-0834-4029-8518-17E8DBFF5BE4}">
      <dsp:nvSpPr>
        <dsp:cNvPr id="0" name=""/>
        <dsp:cNvSpPr/>
      </dsp:nvSpPr>
      <dsp:spPr>
        <a:xfrm>
          <a:off x="0" y="1206444"/>
          <a:ext cx="72390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chemeClr val="lt1">
              <a:alpha val="90000"/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1E7F969-58B7-45F3-91F1-FFE748E5818B}">
      <dsp:nvSpPr>
        <dsp:cNvPr id="0" name=""/>
        <dsp:cNvSpPr/>
      </dsp:nvSpPr>
      <dsp:spPr>
        <a:xfrm>
          <a:off x="361950" y="911244"/>
          <a:ext cx="5067300" cy="5904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3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3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3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3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500000"/>
          </a:lightRig>
        </a:scene3d>
        <a:sp3d extrusionH="127000" prstMaterial="powder">
          <a:bevelT w="50800" h="635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1532" tIns="0" rIns="19153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«Математическая шкатулка»</a:t>
          </a:r>
          <a:endParaRPr lang="ru-RU" sz="2000" kern="1200" dirty="0"/>
        </a:p>
      </dsp:txBody>
      <dsp:txXfrm>
        <a:off x="361950" y="911244"/>
        <a:ext cx="5067300" cy="59040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B7D289-642D-4DF5-904E-4736CE2DF9CE}">
      <dsp:nvSpPr>
        <dsp:cNvPr id="0" name=""/>
        <dsp:cNvSpPr/>
      </dsp:nvSpPr>
      <dsp:spPr>
        <a:xfrm>
          <a:off x="0" y="0"/>
          <a:ext cx="6262742" cy="67860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dk2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dk2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dk2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dk2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latin typeface="Times New Roman" pitchFamily="18" charset="0"/>
            </a:rPr>
            <a:t>Использование информационных </a:t>
          </a:r>
          <a:endParaRPr lang="ru-RU" sz="2900" kern="1200" dirty="0"/>
        </a:p>
      </dsp:txBody>
      <dsp:txXfrm>
        <a:off x="0" y="0"/>
        <a:ext cx="6262742" cy="678600"/>
      </dsp:txXfrm>
    </dsp:sp>
    <dsp:sp modelId="{2BD8C988-9C4E-4346-8971-E8B0B36CE94E}">
      <dsp:nvSpPr>
        <dsp:cNvPr id="0" name=""/>
        <dsp:cNvSpPr/>
      </dsp:nvSpPr>
      <dsp:spPr>
        <a:xfrm>
          <a:off x="0" y="772008"/>
          <a:ext cx="6262742" cy="67860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dk2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dk2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dk2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dk2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latin typeface="Times New Roman" pitchFamily="18" charset="0"/>
            </a:rPr>
            <a:t>технологий на уроках математики</a:t>
          </a:r>
          <a:endParaRPr lang="ru-RU" sz="2900" kern="1200" dirty="0"/>
        </a:p>
      </dsp:txBody>
      <dsp:txXfrm>
        <a:off x="0" y="772008"/>
        <a:ext cx="6262742" cy="67860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B17BA7-6CB9-4866-AA56-965B09AD6402}">
      <dsp:nvSpPr>
        <dsp:cNvPr id="0" name=""/>
        <dsp:cNvSpPr/>
      </dsp:nvSpPr>
      <dsp:spPr>
        <a:xfrm>
          <a:off x="0" y="0"/>
          <a:ext cx="7143800" cy="25003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Особенности приложения </a:t>
          </a:r>
          <a:endParaRPr lang="ru-RU" sz="28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1" kern="1200" dirty="0" smtClean="0"/>
            <a:t>Каждый раз выводит новый вариант </a:t>
          </a:r>
          <a:endParaRPr lang="ru-RU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1" kern="1200" dirty="0" smtClean="0"/>
            <a:t>Выбор ответов из списка </a:t>
          </a:r>
          <a:endParaRPr lang="ru-RU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1" kern="1200" dirty="0" smtClean="0"/>
            <a:t>Оценка результатов теста </a:t>
          </a:r>
          <a:endParaRPr lang="ru-RU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200" b="1" kern="1200" dirty="0" smtClean="0"/>
            <a:t>Если связь прервана, программа продолжает работать </a:t>
          </a:r>
          <a:endParaRPr lang="ru-RU" sz="2200" kern="1200" dirty="0"/>
        </a:p>
      </dsp:txBody>
      <dsp:txXfrm>
        <a:off x="1678793" y="0"/>
        <a:ext cx="5465006" cy="2500330"/>
      </dsp:txXfrm>
    </dsp:sp>
    <dsp:sp modelId="{335DDAC3-706C-4E2F-8222-B6A7D51C8687}">
      <dsp:nvSpPr>
        <dsp:cNvPr id="0" name=""/>
        <dsp:cNvSpPr/>
      </dsp:nvSpPr>
      <dsp:spPr>
        <a:xfrm>
          <a:off x="214313" y="500066"/>
          <a:ext cx="1500198" cy="150019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58535B-5B4E-4CC0-B12C-CF69C59335C2}">
      <dsp:nvSpPr>
        <dsp:cNvPr id="0" name=""/>
        <dsp:cNvSpPr/>
      </dsp:nvSpPr>
      <dsp:spPr>
        <a:xfrm>
          <a:off x="0" y="214314"/>
          <a:ext cx="6096000" cy="561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контролирующие тесты по математике</a:t>
          </a:r>
          <a:endParaRPr lang="ru-RU" sz="2400" b="1" kern="1200" dirty="0"/>
        </a:p>
      </dsp:txBody>
      <dsp:txXfrm>
        <a:off x="0" y="214314"/>
        <a:ext cx="6096000" cy="561599"/>
      </dsp:txXfrm>
    </dsp:sp>
    <dsp:sp modelId="{21CAB319-3C9E-4156-A767-D5ADDA9880E7}">
      <dsp:nvSpPr>
        <dsp:cNvPr id="0" name=""/>
        <dsp:cNvSpPr/>
      </dsp:nvSpPr>
      <dsp:spPr>
        <a:xfrm>
          <a:off x="0" y="873573"/>
          <a:ext cx="6096000" cy="561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Автор Федорова Е.П.</a:t>
          </a:r>
          <a:endParaRPr lang="ru-RU" sz="2400" b="1" kern="1200" dirty="0"/>
        </a:p>
      </dsp:txBody>
      <dsp:txXfrm>
        <a:off x="0" y="873573"/>
        <a:ext cx="6096000" cy="561599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92E0C3-0DD9-4B41-B2FD-266D3D4C6DA6}">
      <dsp:nvSpPr>
        <dsp:cNvPr id="0" name=""/>
        <dsp:cNvSpPr/>
      </dsp:nvSpPr>
      <dsp:spPr>
        <a:xfrm>
          <a:off x="0" y="0"/>
          <a:ext cx="6096000" cy="114300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b="1" kern="1200" dirty="0" smtClean="0">
              <a:latin typeface="Arial Cyr"/>
            </a:rPr>
            <a:t>обучающие тесты. </a:t>
          </a:r>
          <a:endParaRPr lang="ru-RU" sz="3800" kern="1200" dirty="0"/>
        </a:p>
      </dsp:txBody>
      <dsp:txXfrm>
        <a:off x="1333500" y="0"/>
        <a:ext cx="4762499" cy="1143008"/>
      </dsp:txXfrm>
    </dsp:sp>
    <dsp:sp modelId="{7CC17AE2-48F8-4282-8BB2-FB20D0E8E042}">
      <dsp:nvSpPr>
        <dsp:cNvPr id="0" name=""/>
        <dsp:cNvSpPr/>
      </dsp:nvSpPr>
      <dsp:spPr>
        <a:xfrm>
          <a:off x="114300" y="114300"/>
          <a:ext cx="1219200" cy="914406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0800" dist="25000" dir="5400000" rotWithShape="0">
            <a:schemeClr val="accent1">
              <a:tint val="50000"/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p3d z="57200" extrusionH="10600" prstMaterial="plastic">
          <a:bevelT w="101600" h="8600" prst="relaxedInset"/>
          <a:bevelB w="8600" h="8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855DA2-1843-44AB-A2F5-80956D729FFC}">
      <dsp:nvSpPr>
        <dsp:cNvPr id="0" name=""/>
        <dsp:cNvSpPr/>
      </dsp:nvSpPr>
      <dsp:spPr>
        <a:xfrm>
          <a:off x="1466277" y="42924"/>
          <a:ext cx="3696882" cy="114151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accen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Arial Cyr"/>
            </a:rPr>
            <a:t>Особенности приложения </a:t>
          </a:r>
          <a:endParaRPr lang="ru-RU" sz="2000" kern="1200" dirty="0"/>
        </a:p>
      </dsp:txBody>
      <dsp:txXfrm>
        <a:off x="1466277" y="42924"/>
        <a:ext cx="3696882" cy="1141511"/>
      </dsp:txXfrm>
    </dsp:sp>
    <dsp:sp modelId="{85D0EF5F-DFB5-49D2-9B00-0E2A5FA6A85C}">
      <dsp:nvSpPr>
        <dsp:cNvPr id="0" name=""/>
        <dsp:cNvSpPr/>
      </dsp:nvSpPr>
      <dsp:spPr>
        <a:xfrm>
          <a:off x="784608" y="930935"/>
          <a:ext cx="4561919" cy="4561919"/>
        </a:xfrm>
        <a:custGeom>
          <a:avLst/>
          <a:gdLst/>
          <a:ahLst/>
          <a:cxnLst/>
          <a:rect l="0" t="0" r="0" b="0"/>
          <a:pathLst>
            <a:path>
              <a:moveTo>
                <a:pt x="3442315" y="317791"/>
              </a:moveTo>
              <a:arcTo wR="2280959" hR="2280959" stAng="18036442" swAng="604414"/>
            </a:path>
          </a:pathLst>
        </a:custGeom>
        <a:noFill/>
        <a:ln w="1143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8A934B-1A3F-4515-9534-AFEC78B25343}">
      <dsp:nvSpPr>
        <dsp:cNvPr id="0" name=""/>
        <dsp:cNvSpPr/>
      </dsp:nvSpPr>
      <dsp:spPr>
        <a:xfrm>
          <a:off x="3643339" y="1571633"/>
          <a:ext cx="3606369" cy="114151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accen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smtClean="0">
              <a:latin typeface="Arial Cyr"/>
            </a:rPr>
            <a:t>Выбор ответов из списка </a:t>
          </a:r>
          <a:endParaRPr lang="ru-RU" sz="1700" kern="1200" dirty="0"/>
        </a:p>
      </dsp:txBody>
      <dsp:txXfrm>
        <a:off x="3643339" y="1571633"/>
        <a:ext cx="3606369" cy="1141511"/>
      </dsp:txXfrm>
    </dsp:sp>
    <dsp:sp modelId="{FF1E82FD-DC45-464D-88CB-6C00B7866CE2}">
      <dsp:nvSpPr>
        <dsp:cNvPr id="0" name=""/>
        <dsp:cNvSpPr/>
      </dsp:nvSpPr>
      <dsp:spPr>
        <a:xfrm>
          <a:off x="1015706" y="640890"/>
          <a:ext cx="4561919" cy="4561919"/>
        </a:xfrm>
        <a:custGeom>
          <a:avLst/>
          <a:gdLst/>
          <a:ahLst/>
          <a:cxnLst/>
          <a:rect l="0" t="0" r="0" b="0"/>
          <a:pathLst>
            <a:path>
              <a:moveTo>
                <a:pt x="4560101" y="2372004"/>
              </a:moveTo>
              <a:arcTo wR="2280959" hR="2280959" stAng="21737255" swAng="1399618"/>
            </a:path>
          </a:pathLst>
        </a:custGeom>
        <a:noFill/>
        <a:ln w="1143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93567F-2552-4AE0-81BF-AC5CF4FC43E0}">
      <dsp:nvSpPr>
        <dsp:cNvPr id="0" name=""/>
        <dsp:cNvSpPr/>
      </dsp:nvSpPr>
      <dsp:spPr>
        <a:xfrm>
          <a:off x="3357586" y="4169218"/>
          <a:ext cx="2595692" cy="114151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accen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smtClean="0">
              <a:latin typeface="Arial Cyr"/>
            </a:rPr>
            <a:t>Каждый раз выводит новый вариант </a:t>
          </a:r>
          <a:endParaRPr lang="ru-RU" sz="1700" kern="1200" dirty="0"/>
        </a:p>
      </dsp:txBody>
      <dsp:txXfrm>
        <a:off x="3357586" y="4169218"/>
        <a:ext cx="2595692" cy="1141511"/>
      </dsp:txXfrm>
    </dsp:sp>
    <dsp:sp modelId="{5DADF31B-4E12-41DC-994D-3BFF144CC273}">
      <dsp:nvSpPr>
        <dsp:cNvPr id="0" name=""/>
        <dsp:cNvSpPr/>
      </dsp:nvSpPr>
      <dsp:spPr>
        <a:xfrm>
          <a:off x="1033759" y="613680"/>
          <a:ext cx="4561919" cy="4561919"/>
        </a:xfrm>
        <a:custGeom>
          <a:avLst/>
          <a:gdLst/>
          <a:ahLst/>
          <a:cxnLst/>
          <a:rect l="0" t="0" r="0" b="0"/>
          <a:pathLst>
            <a:path>
              <a:moveTo>
                <a:pt x="2266624" y="4561874"/>
              </a:moveTo>
              <a:arcTo wR="2280959" hR="2280959" stAng="5421606" swAng="258939"/>
            </a:path>
          </a:pathLst>
        </a:custGeom>
        <a:noFill/>
        <a:ln w="1143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34F2AC-F895-497C-9423-13692B20BAD3}">
      <dsp:nvSpPr>
        <dsp:cNvPr id="0" name=""/>
        <dsp:cNvSpPr/>
      </dsp:nvSpPr>
      <dsp:spPr>
        <a:xfrm>
          <a:off x="876177" y="4169218"/>
          <a:ext cx="2195653" cy="114151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accen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Arial Cyr"/>
            </a:rPr>
            <a:t>Подробный вывод опроса и оценка результатов теста </a:t>
          </a:r>
          <a:endParaRPr lang="ru-RU" sz="1700" kern="1200" dirty="0"/>
        </a:p>
      </dsp:txBody>
      <dsp:txXfrm>
        <a:off x="876177" y="4169218"/>
        <a:ext cx="2195653" cy="1141511"/>
      </dsp:txXfrm>
    </dsp:sp>
    <dsp:sp modelId="{920C8D85-A38B-4E05-90A0-C69B9D372D2D}">
      <dsp:nvSpPr>
        <dsp:cNvPr id="0" name=""/>
        <dsp:cNvSpPr/>
      </dsp:nvSpPr>
      <dsp:spPr>
        <a:xfrm>
          <a:off x="1009148" y="577895"/>
          <a:ext cx="4561919" cy="4561919"/>
        </a:xfrm>
        <a:custGeom>
          <a:avLst/>
          <a:gdLst/>
          <a:ahLst/>
          <a:cxnLst/>
          <a:rect l="0" t="0" r="0" b="0"/>
          <a:pathLst>
            <a:path>
              <a:moveTo>
                <a:pt x="253814" y="3326646"/>
              </a:moveTo>
              <a:arcTo wR="2280959" hR="2280959" stAng="9162805" swAng="1447044"/>
            </a:path>
          </a:pathLst>
        </a:custGeom>
        <a:noFill/>
        <a:ln w="1143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C0BC09-D46C-4B55-96B5-A4277BC1DD3D}">
      <dsp:nvSpPr>
        <dsp:cNvPr id="0" name=""/>
        <dsp:cNvSpPr/>
      </dsp:nvSpPr>
      <dsp:spPr>
        <a:xfrm>
          <a:off x="-1191224" y="1534119"/>
          <a:ext cx="4673243" cy="114151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accen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dirty="0" smtClean="0">
              <a:latin typeface="Arial Cyr"/>
            </a:rPr>
            <a:t>Контекстная выдача справочной информации по тем вопросам, на которые были даны неправильные ответы </a:t>
          </a:r>
          <a:endParaRPr lang="ru-RU" sz="1700" kern="1200" dirty="0"/>
        </a:p>
      </dsp:txBody>
      <dsp:txXfrm>
        <a:off x="-1191224" y="1534119"/>
        <a:ext cx="4673243" cy="1141511"/>
      </dsp:txXfrm>
    </dsp:sp>
    <dsp:sp modelId="{6928D746-5E3A-4D27-96D9-3E1E00139FD0}">
      <dsp:nvSpPr>
        <dsp:cNvPr id="0" name=""/>
        <dsp:cNvSpPr/>
      </dsp:nvSpPr>
      <dsp:spPr>
        <a:xfrm>
          <a:off x="1229318" y="940722"/>
          <a:ext cx="4561919" cy="4561919"/>
        </a:xfrm>
        <a:custGeom>
          <a:avLst/>
          <a:gdLst/>
          <a:ahLst/>
          <a:cxnLst/>
          <a:rect l="0" t="0" r="0" b="0"/>
          <a:pathLst>
            <a:path>
              <a:moveTo>
                <a:pt x="839932" y="512848"/>
              </a:moveTo>
              <a:arcTo wR="2280959" hR="2280959" stAng="13849178" swAng="561080"/>
            </a:path>
          </a:pathLst>
        </a:custGeom>
        <a:noFill/>
        <a:ln w="1143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639206-7F89-4B00-8C20-18D7068B7C18}">
      <dsp:nvSpPr>
        <dsp:cNvPr id="0" name=""/>
        <dsp:cNvSpPr/>
      </dsp:nvSpPr>
      <dsp:spPr>
        <a:xfrm>
          <a:off x="432" y="276270"/>
          <a:ext cx="1861284" cy="2233541"/>
        </a:xfrm>
        <a:prstGeom prst="roundRect">
          <a:avLst>
            <a:gd name="adj" fmla="val 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accent2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Авторская работа</a:t>
          </a:r>
          <a:endParaRPr lang="ru-RU" sz="1600" kern="1200" dirty="0"/>
        </a:p>
      </dsp:txBody>
      <dsp:txXfrm rot="16200000">
        <a:off x="-729190" y="1005893"/>
        <a:ext cx="1831503" cy="372256"/>
      </dsp:txXfrm>
    </dsp:sp>
    <dsp:sp modelId="{09504F93-2E04-494F-8074-0BB84DA5A4B9}">
      <dsp:nvSpPr>
        <dsp:cNvPr id="0" name=""/>
        <dsp:cNvSpPr/>
      </dsp:nvSpPr>
      <dsp:spPr>
        <a:xfrm>
          <a:off x="372689" y="276270"/>
          <a:ext cx="1386656" cy="2233541"/>
        </a:xfrm>
        <a:prstGeom prst="rect">
          <a:avLst/>
        </a:prstGeom>
        <a:noFill/>
        <a:ln>
          <a:noFill/>
        </a:ln>
        <a:effectLst>
          <a:outerShdw blurRad="39000" dist="25400" dir="5400000" rotWithShape="0">
            <a:schemeClr val="accent2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no Pro Caption" pitchFamily="18" charset="0"/>
            </a:rPr>
            <a:t>Тесты, </a:t>
          </a:r>
          <a:r>
            <a:rPr lang="ru-RU" sz="2000" kern="1200" dirty="0" err="1" smtClean="0">
              <a:latin typeface="Arno Pro Caption" pitchFamily="18" charset="0"/>
            </a:rPr>
            <a:t>составлен-ные</a:t>
          </a:r>
          <a:r>
            <a:rPr lang="ru-RU" sz="2000" kern="1200" dirty="0" smtClean="0">
              <a:latin typeface="Arno Pro Caption" pitchFamily="18" charset="0"/>
            </a:rPr>
            <a:t> Еленой Петровной, «</a:t>
          </a:r>
          <a:r>
            <a:rPr lang="ru-RU" sz="2000" kern="1200" dirty="0" err="1" smtClean="0">
              <a:latin typeface="Arno Pro Caption" pitchFamily="18" charset="0"/>
            </a:rPr>
            <a:t>Математи-ка</a:t>
          </a:r>
          <a:r>
            <a:rPr lang="ru-RU" sz="2000" kern="1200" dirty="0" smtClean="0">
              <a:latin typeface="Arno Pro Caption" pitchFamily="18" charset="0"/>
            </a:rPr>
            <a:t>, 5 класс»</a:t>
          </a:r>
          <a:endParaRPr lang="ru-RU" sz="2000" kern="1200" dirty="0">
            <a:latin typeface="Arno Pro Caption" pitchFamily="18" charset="0"/>
          </a:endParaRPr>
        </a:p>
      </dsp:txBody>
      <dsp:txXfrm>
        <a:off x="372689" y="276270"/>
        <a:ext cx="1386656" cy="2233541"/>
      </dsp:txXfrm>
    </dsp:sp>
    <dsp:sp modelId="{992F4538-2350-490D-940D-CA6D29F35568}">
      <dsp:nvSpPr>
        <dsp:cNvPr id="0" name=""/>
        <dsp:cNvSpPr/>
      </dsp:nvSpPr>
      <dsp:spPr>
        <a:xfrm>
          <a:off x="1925707" y="305954"/>
          <a:ext cx="1861284" cy="2233541"/>
        </a:xfrm>
        <a:prstGeom prst="roundRect">
          <a:avLst>
            <a:gd name="adj" fmla="val 5000"/>
          </a:avLst>
        </a:prstGeom>
        <a:solidFill>
          <a:schemeClr val="accent2">
            <a:hueOff val="-8103780"/>
            <a:satOff val="16667"/>
            <a:lumOff val="-1274"/>
            <a:alphaOff val="0"/>
          </a:schemeClr>
        </a:solidFill>
        <a:ln>
          <a:noFill/>
        </a:ln>
        <a:effectLst>
          <a:outerShdw blurRad="39000" dist="25400" dir="5400000" rotWithShape="0">
            <a:schemeClr val="accent2">
              <a:hueOff val="-8103780"/>
              <a:satOff val="16667"/>
              <a:lumOff val="-1274"/>
              <a:alphaOff val="0"/>
              <a:shade val="33000"/>
              <a:alpha val="83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Федорова Е.П.</a:t>
          </a:r>
          <a:endParaRPr lang="ru-RU" sz="1600" kern="1200" dirty="0"/>
        </a:p>
      </dsp:txBody>
      <dsp:txXfrm rot="16200000">
        <a:off x="1196084" y="1035577"/>
        <a:ext cx="1831503" cy="372256"/>
      </dsp:txXfrm>
    </dsp:sp>
    <dsp:sp modelId="{D86BC7E4-0545-49F7-8DFF-58321CDE89A7}">
      <dsp:nvSpPr>
        <dsp:cNvPr id="0" name=""/>
        <dsp:cNvSpPr/>
      </dsp:nvSpPr>
      <dsp:spPr>
        <a:xfrm rot="5400000">
          <a:off x="1772060" y="2051269"/>
          <a:ext cx="328216" cy="27919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E29922-EFA0-4BD1-B68F-6D03996EE9FC}">
      <dsp:nvSpPr>
        <dsp:cNvPr id="0" name=""/>
        <dsp:cNvSpPr/>
      </dsp:nvSpPr>
      <dsp:spPr>
        <a:xfrm>
          <a:off x="2297964" y="305954"/>
          <a:ext cx="1386656" cy="2233541"/>
        </a:xfrm>
        <a:prstGeom prst="rect">
          <a:avLst/>
        </a:prstGeom>
        <a:noFill/>
        <a:ln>
          <a:noFill/>
        </a:ln>
        <a:effectLst>
          <a:outerShdw blurRad="39000" dist="25400" dir="5400000" rotWithShape="0">
            <a:schemeClr val="accent2">
              <a:hueOff val="-8103780"/>
              <a:satOff val="16667"/>
              <a:lumOff val="-1274"/>
              <a:alphaOff val="0"/>
              <a:shade val="33000"/>
              <a:alpha val="83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err="1" smtClean="0">
              <a:latin typeface="Arno Pro Caption" pitchFamily="18" charset="0"/>
            </a:rPr>
            <a:t>Зарегистри-рованы</a:t>
          </a:r>
          <a:r>
            <a:rPr lang="ru-RU" sz="2000" kern="1200" dirty="0" smtClean="0">
              <a:latin typeface="Arno Pro Caption" pitchFamily="18" charset="0"/>
            </a:rPr>
            <a:t> в отраслевом </a:t>
          </a:r>
          <a:r>
            <a:rPr lang="ru-RU" sz="2000" kern="1200" dirty="0" err="1" smtClean="0">
              <a:latin typeface="Arno Pro Caption" pitchFamily="18" charset="0"/>
            </a:rPr>
            <a:t>библиотеч-ном</a:t>
          </a:r>
          <a:r>
            <a:rPr lang="ru-RU" sz="2000" kern="1200" dirty="0" smtClean="0">
              <a:latin typeface="Arno Pro Caption" pitchFamily="18" charset="0"/>
            </a:rPr>
            <a:t> фонде алгоритмов и</a:t>
          </a:r>
          <a:endParaRPr lang="ru-RU" sz="2000" kern="1200" dirty="0">
            <a:latin typeface="Arno Pro Caption" pitchFamily="18" charset="0"/>
          </a:endParaRPr>
        </a:p>
      </dsp:txBody>
      <dsp:txXfrm>
        <a:off x="2297964" y="305954"/>
        <a:ext cx="1386656" cy="2233541"/>
      </dsp:txXfrm>
    </dsp:sp>
    <dsp:sp modelId="{076DBA75-C4AE-4C1E-B6CF-467A07D4837C}">
      <dsp:nvSpPr>
        <dsp:cNvPr id="0" name=""/>
        <dsp:cNvSpPr/>
      </dsp:nvSpPr>
      <dsp:spPr>
        <a:xfrm>
          <a:off x="3853291" y="276270"/>
          <a:ext cx="1861284" cy="2233541"/>
        </a:xfrm>
        <a:prstGeom prst="roundRect">
          <a:avLst>
            <a:gd name="adj" fmla="val 5000"/>
          </a:avLst>
        </a:prstGeom>
        <a:solidFill>
          <a:schemeClr val="accent2">
            <a:hueOff val="-16207560"/>
            <a:satOff val="33334"/>
            <a:lumOff val="-2549"/>
            <a:alphaOff val="0"/>
          </a:schemeClr>
        </a:solidFill>
        <a:ln>
          <a:noFill/>
        </a:ln>
        <a:effectLst>
          <a:outerShdw blurRad="39000" dist="25400" dir="5400000" rotWithShape="0">
            <a:schemeClr val="accent2">
              <a:hueOff val="-16207560"/>
              <a:satOff val="33334"/>
              <a:lumOff val="-2549"/>
              <a:alphaOff val="0"/>
              <a:shade val="33000"/>
              <a:alpha val="83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54864" rIns="71120" bIns="0" numCol="1" spcCol="1270" anchor="t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Бордонская</a:t>
          </a:r>
          <a:r>
            <a:rPr lang="ru-RU" sz="1600" kern="1200" dirty="0" smtClean="0"/>
            <a:t> СОШ</a:t>
          </a:r>
          <a:endParaRPr lang="ru-RU" sz="1600" kern="1200" dirty="0"/>
        </a:p>
      </dsp:txBody>
      <dsp:txXfrm rot="16200000">
        <a:off x="3123667" y="1005893"/>
        <a:ext cx="1831503" cy="372256"/>
      </dsp:txXfrm>
    </dsp:sp>
    <dsp:sp modelId="{4E585730-483D-4F37-97BB-A2835DBABB9F}">
      <dsp:nvSpPr>
        <dsp:cNvPr id="0" name=""/>
        <dsp:cNvSpPr/>
      </dsp:nvSpPr>
      <dsp:spPr>
        <a:xfrm rot="5400000">
          <a:off x="3698489" y="2051269"/>
          <a:ext cx="328216" cy="279192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E7A728-6775-4D90-8D7D-9AE82797928C}">
      <dsp:nvSpPr>
        <dsp:cNvPr id="0" name=""/>
        <dsp:cNvSpPr/>
      </dsp:nvSpPr>
      <dsp:spPr>
        <a:xfrm>
          <a:off x="4225547" y="276270"/>
          <a:ext cx="1386656" cy="2233541"/>
        </a:xfrm>
        <a:prstGeom prst="rect">
          <a:avLst/>
        </a:prstGeom>
        <a:noFill/>
        <a:ln>
          <a:noFill/>
        </a:ln>
        <a:effectLst>
          <a:outerShdw blurRad="39000" dist="25400" dir="5400000" rotWithShape="0">
            <a:schemeClr val="accent2">
              <a:hueOff val="-16207560"/>
              <a:satOff val="33334"/>
              <a:lumOff val="-2549"/>
              <a:alphaOff val="0"/>
              <a:shade val="33000"/>
              <a:alpha val="83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8580" rIns="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Arno Pro Caption" pitchFamily="18" charset="0"/>
            </a:rPr>
            <a:t>программ МО Российской Федерации, 2005 г.</a:t>
          </a:r>
          <a:endParaRPr lang="ru-RU" sz="2000" kern="1200" dirty="0">
            <a:latin typeface="Arno Pro Caption" pitchFamily="18" charset="0"/>
          </a:endParaRPr>
        </a:p>
      </dsp:txBody>
      <dsp:txXfrm>
        <a:off x="4225547" y="276270"/>
        <a:ext cx="1386656" cy="2233541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845D3A-0A61-4AB8-B13B-4996E89FCE23}">
      <dsp:nvSpPr>
        <dsp:cNvPr id="0" name=""/>
        <dsp:cNvSpPr/>
      </dsp:nvSpPr>
      <dsp:spPr>
        <a:xfrm>
          <a:off x="0" y="71444"/>
          <a:ext cx="5143504" cy="1196909"/>
        </a:xfrm>
        <a:prstGeom prst="roundRect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accent3">
              <a:shade val="50000"/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100" kern="1200" dirty="0" smtClean="0"/>
            <a:t>Электронная разработка: “Решение уравнений”</a:t>
          </a:r>
          <a:endParaRPr lang="ru-RU" sz="3100" kern="1200" dirty="0"/>
        </a:p>
      </dsp:txBody>
      <dsp:txXfrm>
        <a:off x="0" y="71444"/>
        <a:ext cx="5143504" cy="1196909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2B7029-7EA3-4C4F-BB6E-837570F0A5FF}">
      <dsp:nvSpPr>
        <dsp:cNvPr id="0" name=""/>
        <dsp:cNvSpPr/>
      </dsp:nvSpPr>
      <dsp:spPr>
        <a:xfrm>
          <a:off x="0" y="53137"/>
          <a:ext cx="4143404" cy="21340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accent2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Когда нажимаем кнопку “начать”, то программа дает выбрать уровень сложности. Имеет два уровня сложности. К уровню “</a:t>
          </a:r>
          <a:r>
            <a:rPr lang="en-US" sz="1900" kern="1200" dirty="0" smtClean="0"/>
            <a:t>A</a:t>
          </a:r>
          <a:r>
            <a:rPr lang="ru-RU" sz="1900" kern="1200" dirty="0" smtClean="0"/>
            <a:t>” можно отнести ребят  1-4 классов, а к уровню “</a:t>
          </a:r>
          <a:r>
            <a:rPr lang="en-US" sz="1900" kern="1200" dirty="0" smtClean="0"/>
            <a:t>B</a:t>
          </a:r>
          <a:r>
            <a:rPr lang="ru-RU" sz="1900" kern="1200" dirty="0" smtClean="0"/>
            <a:t>” 5-7 классов.</a:t>
          </a:r>
          <a:endParaRPr lang="ru-RU" sz="1900" kern="1200" dirty="0"/>
        </a:p>
      </dsp:txBody>
      <dsp:txXfrm>
        <a:off x="0" y="53137"/>
        <a:ext cx="4143404" cy="2134080"/>
      </dsp:txXfrm>
    </dsp:sp>
    <dsp:sp modelId="{753E690F-1CF3-4225-A5F0-E182E987D9AB}">
      <dsp:nvSpPr>
        <dsp:cNvPr id="0" name=""/>
        <dsp:cNvSpPr/>
      </dsp:nvSpPr>
      <dsp:spPr>
        <a:xfrm>
          <a:off x="0" y="2241938"/>
          <a:ext cx="4143404" cy="2134080"/>
        </a:xfrm>
        <a:prstGeom prst="roundRect">
          <a:avLst/>
        </a:prstGeom>
        <a:solidFill>
          <a:schemeClr val="accent2">
            <a:hueOff val="-16207560"/>
            <a:satOff val="33334"/>
            <a:lumOff val="-2549"/>
            <a:alphaOff val="0"/>
          </a:schemeClr>
        </a:solidFill>
        <a:ln>
          <a:noFill/>
        </a:ln>
        <a:effectLst>
          <a:outerShdw blurRad="39000" dist="25400" dir="5400000" rotWithShape="0">
            <a:schemeClr val="accent2">
              <a:hueOff val="-16207560"/>
              <a:satOff val="33334"/>
              <a:lumOff val="-2549"/>
              <a:alphaOff val="0"/>
              <a:shade val="33000"/>
              <a:alpha val="83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Проект имеет всего по 40 примеров на уровень “</a:t>
          </a:r>
          <a:r>
            <a:rPr lang="en-US" sz="1900" kern="1200" dirty="0" smtClean="0"/>
            <a:t>A</a:t>
          </a:r>
          <a:r>
            <a:rPr lang="ru-RU" sz="1900" kern="1200" dirty="0" smtClean="0"/>
            <a:t>” и “</a:t>
          </a:r>
          <a:r>
            <a:rPr lang="en-US" sz="1900" kern="1200" dirty="0" smtClean="0"/>
            <a:t>B</a:t>
          </a:r>
          <a:r>
            <a:rPr lang="ru-RU" sz="1900" kern="1200" dirty="0" smtClean="0"/>
            <a:t>”. Там есть по 10  примеров  на вычитание, сложение, умножение, деление. Первые 10 примеров вычитание, потом  сложение и т.д. </a:t>
          </a:r>
          <a:endParaRPr lang="ru-RU" sz="1900" kern="1200" dirty="0"/>
        </a:p>
      </dsp:txBody>
      <dsp:txXfrm>
        <a:off x="0" y="2241938"/>
        <a:ext cx="4143404" cy="213408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B41C99-0D3C-4253-B222-3FB8152B3AF9}">
      <dsp:nvSpPr>
        <dsp:cNvPr id="0" name=""/>
        <dsp:cNvSpPr/>
      </dsp:nvSpPr>
      <dsp:spPr>
        <a:xfrm>
          <a:off x="0" y="182913"/>
          <a:ext cx="4857752" cy="2920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l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После того, как ответ введен, то нажимаем “</a:t>
          </a:r>
          <a:r>
            <a:rPr lang="en-US" sz="2600" kern="1200" dirty="0" smtClean="0"/>
            <a:t>ok</a:t>
          </a:r>
          <a:r>
            <a:rPr lang="ru-RU" sz="2600" kern="1200" dirty="0" smtClean="0"/>
            <a:t>”, и тогда ответ проверяется, а количество  примеров и количество правильных ответов пишется после введения ответа. </a:t>
          </a:r>
          <a:endParaRPr lang="ru-RU" sz="2600" kern="1200" dirty="0"/>
        </a:p>
      </dsp:txBody>
      <dsp:txXfrm>
        <a:off x="0" y="182913"/>
        <a:ext cx="4857752" cy="29203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938CD6-EE4C-4727-B959-E28E79612A3B}">
      <dsp:nvSpPr>
        <dsp:cNvPr id="0" name=""/>
        <dsp:cNvSpPr/>
      </dsp:nvSpPr>
      <dsp:spPr>
        <a:xfrm>
          <a:off x="0" y="0"/>
          <a:ext cx="8358246" cy="15644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2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smtClean="0"/>
            <a:t>  Учитель математики</a:t>
          </a:r>
          <a:endParaRPr lang="ru-RU" sz="3900" kern="1200" dirty="0"/>
        </a:p>
      </dsp:txBody>
      <dsp:txXfrm>
        <a:off x="1828093" y="0"/>
        <a:ext cx="6530152" cy="1564438"/>
      </dsp:txXfrm>
    </dsp:sp>
    <dsp:sp modelId="{FB03E069-2539-41E6-906D-8CAE837762BF}">
      <dsp:nvSpPr>
        <dsp:cNvPr id="0" name=""/>
        <dsp:cNvSpPr/>
      </dsp:nvSpPr>
      <dsp:spPr>
        <a:xfrm>
          <a:off x="156443" y="156443"/>
          <a:ext cx="1671649" cy="125155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39000" dist="25400" dir="5400000" rotWithShape="0">
            <a:schemeClr val="accent2">
              <a:tint val="50000"/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43EC336-BCCC-4696-A11A-CE5086495103}">
      <dsp:nvSpPr>
        <dsp:cNvPr id="0" name=""/>
        <dsp:cNvSpPr/>
      </dsp:nvSpPr>
      <dsp:spPr>
        <a:xfrm>
          <a:off x="0" y="1720882"/>
          <a:ext cx="8358246" cy="15644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3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3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3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3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l" defTabSz="173355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smtClean="0"/>
            <a:t>         ФЁДОРОВА</a:t>
          </a:r>
        </a:p>
        <a:p>
          <a:pPr lvl="0" algn="l" defTabSz="173355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smtClean="0"/>
            <a:t>      Елена Петровна</a:t>
          </a:r>
        </a:p>
      </dsp:txBody>
      <dsp:txXfrm>
        <a:off x="1828093" y="1720882"/>
        <a:ext cx="6530152" cy="1564438"/>
      </dsp:txXfrm>
    </dsp:sp>
    <dsp:sp modelId="{9636CB8A-8837-4AFA-A84D-DDE9E3855919}">
      <dsp:nvSpPr>
        <dsp:cNvPr id="0" name=""/>
        <dsp:cNvSpPr/>
      </dsp:nvSpPr>
      <dsp:spPr>
        <a:xfrm>
          <a:off x="156443" y="1877326"/>
          <a:ext cx="1671649" cy="125155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39000" dist="25400" dir="5400000" rotWithShape="0">
            <a:schemeClr val="accent3">
              <a:tint val="50000"/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845D3A-0A61-4AB8-B13B-4996E89FCE23}">
      <dsp:nvSpPr>
        <dsp:cNvPr id="0" name=""/>
        <dsp:cNvSpPr/>
      </dsp:nvSpPr>
      <dsp:spPr>
        <a:xfrm>
          <a:off x="0" y="169382"/>
          <a:ext cx="4214810" cy="10038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isometricOffAxis1Right" zoom="95000"/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Электронная разработка: “Решение уравнений”</a:t>
          </a:r>
          <a:endParaRPr lang="ru-RU" sz="2600" kern="1200" dirty="0"/>
        </a:p>
      </dsp:txBody>
      <dsp:txXfrm>
        <a:off x="0" y="169382"/>
        <a:ext cx="4214810" cy="100386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89ECD1-928F-47D1-AEEA-6645BCEC4B9A}">
      <dsp:nvSpPr>
        <dsp:cNvPr id="0" name=""/>
        <dsp:cNvSpPr/>
      </dsp:nvSpPr>
      <dsp:spPr>
        <a:xfrm>
          <a:off x="0" y="680469"/>
          <a:ext cx="3833818" cy="1867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perspectiveRelaxedModerately" zoom="91000"/>
          <a:lightRig rig="threePt" dir="t">
            <a:rot lat="0" lon="0" rev="20640000"/>
          </a:lightRig>
        </a:scene3d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Если все примеры решены, то нажимаем “</a:t>
          </a:r>
          <a:r>
            <a:rPr lang="en-US" sz="1900" kern="1200" dirty="0" smtClean="0"/>
            <a:t>ok</a:t>
          </a:r>
          <a:r>
            <a:rPr lang="ru-RU" sz="1900" kern="1200" dirty="0" smtClean="0"/>
            <a:t>”. После  того появляется результат всех примеров и программа оценивает результаты ученика. </a:t>
          </a:r>
          <a:endParaRPr lang="ru-RU" sz="1900" kern="1200" dirty="0"/>
        </a:p>
      </dsp:txBody>
      <dsp:txXfrm>
        <a:off x="0" y="680469"/>
        <a:ext cx="3833818" cy="1867320"/>
      </dsp:txXfrm>
    </dsp:sp>
    <dsp:sp modelId="{73C31E72-83A1-4F07-8F8F-3CFA8269CED8}">
      <dsp:nvSpPr>
        <dsp:cNvPr id="0" name=""/>
        <dsp:cNvSpPr/>
      </dsp:nvSpPr>
      <dsp:spPr>
        <a:xfrm>
          <a:off x="0" y="2602509"/>
          <a:ext cx="3833818" cy="1867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perspectiveRelaxedModerately" zoom="91000"/>
          <a:lightRig rig="threePt" dir="t">
            <a:rot lat="0" lon="0" rev="20640000"/>
          </a:lightRig>
        </a:scene3d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Потом, если ученик хочет   сохранить, то нажимаем кнопку “Дневник”. Там сохраняются данные ученика и результат. </a:t>
          </a:r>
          <a:endParaRPr lang="ru-RU" sz="1900" kern="1200" dirty="0"/>
        </a:p>
      </dsp:txBody>
      <dsp:txXfrm>
        <a:off x="0" y="2602509"/>
        <a:ext cx="3833818" cy="1867320"/>
      </dsp:txXfrm>
    </dsp:sp>
    <dsp:sp modelId="{986F836D-E7A1-4DAF-BF2B-3223B8931A06}">
      <dsp:nvSpPr>
        <dsp:cNvPr id="0" name=""/>
        <dsp:cNvSpPr/>
      </dsp:nvSpPr>
      <dsp:spPr>
        <a:xfrm>
          <a:off x="0" y="4524549"/>
          <a:ext cx="3833818" cy="1867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perspectiveRelaxedModerately" zoom="91000"/>
          <a:lightRig rig="threePt" dir="t">
            <a:rot lat="0" lon="0" rev="20640000"/>
          </a:lightRig>
        </a:scene3d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kern="1200" dirty="0" smtClean="0"/>
            <a:t>Фамилия, имя и результаты  записываются в файл“</a:t>
          </a:r>
          <a:r>
            <a:rPr lang="en-US" sz="1900" kern="1200" dirty="0" err="1" smtClean="0"/>
            <a:t>matnat</a:t>
          </a:r>
          <a:r>
            <a:rPr lang="ru-RU" sz="1900" kern="1200" dirty="0" smtClean="0"/>
            <a:t>”расположенный на диск &lt;&lt;С&gt;&gt;.</a:t>
          </a:r>
          <a:endParaRPr lang="ru-RU" sz="1900" kern="1200" dirty="0"/>
        </a:p>
      </dsp:txBody>
      <dsp:txXfrm>
        <a:off x="0" y="4524549"/>
        <a:ext cx="3833818" cy="1867320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0F4B47-3635-4130-89E1-5DC6CDFDB595}">
      <dsp:nvSpPr>
        <dsp:cNvPr id="0" name=""/>
        <dsp:cNvSpPr/>
      </dsp:nvSpPr>
      <dsp:spPr>
        <a:xfrm>
          <a:off x="200120" y="0"/>
          <a:ext cx="5762644" cy="14284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Координаты: адрес сайта </a:t>
          </a:r>
          <a:r>
            <a:rPr lang="en-US" sz="2000" kern="1200" dirty="0" smtClean="0">
              <a:hlinkClick xmlns:r="http://schemas.openxmlformats.org/officeDocument/2006/relationships" r:id=""/>
            </a:rPr>
            <a:t>http://bordon.ya1.ru</a:t>
          </a:r>
          <a:endParaRPr lang="ru-RU" sz="2000" kern="1200" dirty="0"/>
        </a:p>
      </dsp:txBody>
      <dsp:txXfrm>
        <a:off x="1495490" y="0"/>
        <a:ext cx="4467274" cy="1428411"/>
      </dsp:txXfrm>
    </dsp:sp>
    <dsp:sp modelId="{800A9172-7710-4853-B8AA-BBD9F4A8656A}">
      <dsp:nvSpPr>
        <dsp:cNvPr id="0" name=""/>
        <dsp:cNvSpPr/>
      </dsp:nvSpPr>
      <dsp:spPr>
        <a:xfrm>
          <a:off x="521627" y="142875"/>
          <a:ext cx="2238694" cy="114272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143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accent1">
              <a:tint val="50000"/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1C8D733-FC7B-4B79-B823-80276BDDAFF8}">
      <dsp:nvSpPr>
        <dsp:cNvPr id="0" name=""/>
        <dsp:cNvSpPr/>
      </dsp:nvSpPr>
      <dsp:spPr>
        <a:xfrm>
          <a:off x="189137" y="1571637"/>
          <a:ext cx="5762644" cy="14284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5000"/>
                <a:satMod val="250000"/>
              </a:schemeClr>
            </a:gs>
            <a:gs pos="49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49100">
              <a:schemeClr val="accent1">
                <a:hueOff val="0"/>
                <a:satOff val="0"/>
                <a:lumOff val="0"/>
                <a:alphaOff val="0"/>
                <a:tint val="64000"/>
                <a:satMod val="160000"/>
              </a:schemeClr>
            </a:gs>
            <a:gs pos="92000">
              <a:schemeClr val="accent1">
                <a:hueOff val="0"/>
                <a:satOff val="0"/>
                <a:lumOff val="0"/>
                <a:alphaOff val="0"/>
                <a:tint val="50000"/>
                <a:satMod val="2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3000"/>
                <a:satMod val="190000"/>
              </a:schemeClr>
            </a:gs>
          </a:gsLst>
          <a:lin ang="5400000" scaled="1"/>
        </a:gradFill>
        <a:ln>
          <a:noFill/>
        </a:ln>
        <a:effectLst>
          <a:outerShdw blurRad="50800" dist="25000" dir="5400000" rotWithShape="0">
            <a:schemeClr val="accent1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E-mail   valery@sakha.ru</a:t>
          </a:r>
          <a:endParaRPr lang="en-US" sz="2000" kern="1200" dirty="0"/>
        </a:p>
      </dsp:txBody>
      <dsp:txXfrm>
        <a:off x="1484507" y="1571637"/>
        <a:ext cx="4467274" cy="1428411"/>
      </dsp:txXfrm>
    </dsp:sp>
    <dsp:sp modelId="{065C194B-F050-4FD8-B0A1-F6F131AAE00F}">
      <dsp:nvSpPr>
        <dsp:cNvPr id="0" name=""/>
        <dsp:cNvSpPr/>
      </dsp:nvSpPr>
      <dsp:spPr>
        <a:xfrm>
          <a:off x="524888" y="1714516"/>
          <a:ext cx="2194760" cy="114272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143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000" dir="5400000" rotWithShape="0">
            <a:schemeClr val="accent1">
              <a:tint val="50000"/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F9B82E-1D46-4BFF-947D-98C84CD8D707}">
      <dsp:nvSpPr>
        <dsp:cNvPr id="0" name=""/>
        <dsp:cNvSpPr/>
      </dsp:nvSpPr>
      <dsp:spPr>
        <a:xfrm>
          <a:off x="0" y="390010"/>
          <a:ext cx="7215238" cy="608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000" dir="5400000" rotWithShape="0">
            <a:schemeClr val="accent5">
              <a:hueOff val="0"/>
              <a:satOff val="0"/>
              <a:lumOff val="0"/>
              <a:alphaOff val="0"/>
              <a:shade val="30000"/>
              <a:satMod val="150000"/>
              <a:alpha val="38000"/>
            </a:scheme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smtClean="0">
              <a:cs typeface="Times New Roman" pitchFamily="18" charset="0"/>
            </a:rPr>
            <a:t>Увлечь школьников</a:t>
          </a:r>
          <a:r>
            <a:rPr lang="ru-RU" sz="2600" kern="1200" smtClean="0"/>
            <a:t>  </a:t>
          </a:r>
          <a:r>
            <a:rPr lang="ru-RU" sz="2600" kern="1200" smtClean="0">
              <a:cs typeface="Times New Roman" pitchFamily="18" charset="0"/>
            </a:rPr>
            <a:t>математикой.</a:t>
          </a:r>
          <a:endParaRPr lang="ru-RU" sz="2600" kern="1200" dirty="0"/>
        </a:p>
      </dsp:txBody>
      <dsp:txXfrm>
        <a:off x="0" y="390010"/>
        <a:ext cx="7215238" cy="608400"/>
      </dsp:txXfrm>
    </dsp:sp>
    <dsp:sp modelId="{7FA8C15D-5A20-4528-AAE3-46595D798042}">
      <dsp:nvSpPr>
        <dsp:cNvPr id="0" name=""/>
        <dsp:cNvSpPr/>
      </dsp:nvSpPr>
      <dsp:spPr>
        <a:xfrm>
          <a:off x="0" y="1073291"/>
          <a:ext cx="7215238" cy="608400"/>
        </a:xfrm>
        <a:prstGeom prst="roundRect">
          <a:avLst/>
        </a:prstGeom>
        <a:solidFill>
          <a:schemeClr val="accent5">
            <a:hueOff val="-18055798"/>
            <a:satOff val="44459"/>
            <a:lumOff val="-980"/>
            <a:alphaOff val="0"/>
          </a:schemeClr>
        </a:solidFill>
        <a:ln>
          <a:noFill/>
        </a:ln>
        <a:effectLst>
          <a:outerShdw blurRad="50800" dist="25000" dir="5400000" rotWithShape="0">
            <a:schemeClr val="accent5">
              <a:hueOff val="-18055798"/>
              <a:satOff val="44459"/>
              <a:lumOff val="-980"/>
              <a:alphaOff val="0"/>
              <a:shade val="30000"/>
              <a:satMod val="150000"/>
              <a:alpha val="38000"/>
            </a:scheme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smtClean="0">
              <a:cs typeface="Times New Roman" pitchFamily="18" charset="0"/>
            </a:rPr>
            <a:t>Развитие  интереса учащихся  к математике.</a:t>
          </a:r>
          <a:endParaRPr lang="ru-RU" sz="2600" kern="1200" dirty="0"/>
        </a:p>
      </dsp:txBody>
      <dsp:txXfrm>
        <a:off x="0" y="1073291"/>
        <a:ext cx="7215238" cy="6084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8B3787-9AF1-45C1-BED0-AAB8B6BF7B46}">
      <dsp:nvSpPr>
        <dsp:cNvPr id="0" name=""/>
        <dsp:cNvSpPr/>
      </dsp:nvSpPr>
      <dsp:spPr>
        <a:xfrm>
          <a:off x="0" y="214290"/>
          <a:ext cx="6096000" cy="18111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2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2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2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2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cs typeface="Times New Roman" pitchFamily="18" charset="0"/>
            </a:rPr>
            <a:t>Модернизация школьной образовательной системы России предполагает изменение средств и форм познавательной деятельности учащихся, отводя значительную роль информатизации образования, в том числе использованию компьютерных и коммуникационных технологий. </a:t>
          </a:r>
          <a:endParaRPr lang="ru-RU" sz="1600" kern="1200" dirty="0"/>
        </a:p>
      </dsp:txBody>
      <dsp:txXfrm>
        <a:off x="0" y="214290"/>
        <a:ext cx="6096000" cy="1811160"/>
      </dsp:txXfrm>
    </dsp:sp>
    <dsp:sp modelId="{9B33291F-2B3A-4D6E-8B77-301DE9670E58}">
      <dsp:nvSpPr>
        <dsp:cNvPr id="0" name=""/>
        <dsp:cNvSpPr/>
      </dsp:nvSpPr>
      <dsp:spPr>
        <a:xfrm>
          <a:off x="0" y="2055040"/>
          <a:ext cx="6096000" cy="1811160"/>
        </a:xfrm>
        <a:prstGeom prst="roundRect">
          <a:avLst/>
        </a:prstGeom>
        <a:gradFill rotWithShape="0">
          <a:gsLst>
            <a:gs pos="0">
              <a:schemeClr val="accent2">
                <a:hueOff val="-16207560"/>
                <a:satOff val="33334"/>
                <a:lumOff val="-2549"/>
                <a:alphaOff val="0"/>
                <a:tint val="74000"/>
              </a:schemeClr>
            </a:gs>
            <a:gs pos="49000">
              <a:schemeClr val="accent2">
                <a:hueOff val="-16207560"/>
                <a:satOff val="33334"/>
                <a:lumOff val="-2549"/>
                <a:alphaOff val="0"/>
                <a:tint val="96000"/>
                <a:shade val="84000"/>
                <a:satMod val="110000"/>
              </a:schemeClr>
            </a:gs>
            <a:gs pos="49100">
              <a:schemeClr val="accent2">
                <a:hueOff val="-16207560"/>
                <a:satOff val="33334"/>
                <a:lumOff val="-2549"/>
                <a:alphaOff val="0"/>
                <a:shade val="55000"/>
                <a:satMod val="150000"/>
              </a:schemeClr>
            </a:gs>
            <a:gs pos="92000">
              <a:schemeClr val="accent2">
                <a:hueOff val="-16207560"/>
                <a:satOff val="33334"/>
                <a:lumOff val="-2549"/>
                <a:alphaOff val="0"/>
                <a:tint val="98000"/>
                <a:shade val="90000"/>
                <a:satMod val="128000"/>
              </a:schemeClr>
            </a:gs>
            <a:gs pos="100000">
              <a:schemeClr val="accent2">
                <a:hueOff val="-16207560"/>
                <a:satOff val="33334"/>
                <a:lumOff val="-2549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2">
              <a:hueOff val="-16207560"/>
              <a:satOff val="33334"/>
              <a:lumOff val="-2549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>
              <a:cs typeface="Times New Roman" pitchFamily="18" charset="0"/>
            </a:rPr>
            <a:t>Применение информационно- коммуникационных технологий в школьном курсе математики позволяет решить некоторые актуальные задачи, связанные с методическими, дидактическими и источниковедческими проблемами обучения математики, а также разнообразием деятельности школьника в процессе сознательного овладения математикой.       </a:t>
          </a:r>
          <a:endParaRPr lang="ru-RU" sz="1600" kern="1200" dirty="0"/>
        </a:p>
      </dsp:txBody>
      <dsp:txXfrm>
        <a:off x="0" y="2055040"/>
        <a:ext cx="6096000" cy="181116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A253EA-2A55-459E-960B-CD8721EE9715}">
      <dsp:nvSpPr>
        <dsp:cNvPr id="0" name=""/>
        <dsp:cNvSpPr/>
      </dsp:nvSpPr>
      <dsp:spPr>
        <a:xfrm>
          <a:off x="0" y="299244"/>
          <a:ext cx="72390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chemeClr val="lt1">
              <a:alpha val="90000"/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0C4F472-B5A6-4047-8297-5AC34A81F564}">
      <dsp:nvSpPr>
        <dsp:cNvPr id="0" name=""/>
        <dsp:cNvSpPr/>
      </dsp:nvSpPr>
      <dsp:spPr>
        <a:xfrm>
          <a:off x="361950" y="4043"/>
          <a:ext cx="5067300" cy="5904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3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3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3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3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500000"/>
          </a:lightRig>
        </a:scene3d>
        <a:sp3d extrusionH="127000" prstMaterial="powder">
          <a:bevelT w="50800" h="635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1532" tIns="0" rIns="19153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cs typeface="Times New Roman" pitchFamily="18" charset="0"/>
            </a:rPr>
            <a:t>Электронный задачник </a:t>
          </a:r>
          <a:endParaRPr lang="ru-RU" sz="2000" kern="1200" dirty="0"/>
        </a:p>
      </dsp:txBody>
      <dsp:txXfrm>
        <a:off x="361950" y="4043"/>
        <a:ext cx="5067300" cy="590400"/>
      </dsp:txXfrm>
    </dsp:sp>
    <dsp:sp modelId="{70A0D40F-0834-4029-8518-17E8DBFF5BE4}">
      <dsp:nvSpPr>
        <dsp:cNvPr id="0" name=""/>
        <dsp:cNvSpPr/>
      </dsp:nvSpPr>
      <dsp:spPr>
        <a:xfrm>
          <a:off x="0" y="1206444"/>
          <a:ext cx="72390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chemeClr val="lt1">
              <a:alpha val="90000"/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1E7F969-58B7-45F3-91F1-FFE748E5818B}">
      <dsp:nvSpPr>
        <dsp:cNvPr id="0" name=""/>
        <dsp:cNvSpPr/>
      </dsp:nvSpPr>
      <dsp:spPr>
        <a:xfrm>
          <a:off x="361950" y="911244"/>
          <a:ext cx="5067300" cy="5904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3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3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3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3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500000"/>
          </a:lightRig>
        </a:scene3d>
        <a:sp3d extrusionH="127000" prstMaterial="powder">
          <a:bevelT w="50800" h="635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1532" tIns="0" rIns="19153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«Математическая шкатулка»</a:t>
          </a:r>
          <a:endParaRPr lang="ru-RU" sz="2000" kern="1200" dirty="0"/>
        </a:p>
      </dsp:txBody>
      <dsp:txXfrm>
        <a:off x="361950" y="911244"/>
        <a:ext cx="5067300" cy="59040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7A9180-38C2-418C-9199-2FDE2DE1FC3C}">
      <dsp:nvSpPr>
        <dsp:cNvPr id="0" name=""/>
        <dsp:cNvSpPr/>
      </dsp:nvSpPr>
      <dsp:spPr>
        <a:xfrm>
          <a:off x="0" y="0"/>
          <a:ext cx="6072230" cy="62507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accent2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cs typeface="Times New Roman" pitchFamily="18" charset="0"/>
            </a:rPr>
            <a:t>Электронный задачник </a:t>
          </a:r>
          <a:endParaRPr lang="ru-RU" sz="2500" kern="1200" dirty="0"/>
        </a:p>
      </dsp:txBody>
      <dsp:txXfrm>
        <a:off x="0" y="0"/>
        <a:ext cx="5462780" cy="625076"/>
      </dsp:txXfrm>
    </dsp:sp>
    <dsp:sp modelId="{185BFF62-C9F5-4CCD-8D4C-FF31EAB522B7}">
      <dsp:nvSpPr>
        <dsp:cNvPr id="0" name=""/>
        <dsp:cNvSpPr/>
      </dsp:nvSpPr>
      <dsp:spPr>
        <a:xfrm>
          <a:off x="1058332" y="746117"/>
          <a:ext cx="6072230" cy="62507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9000" dist="25400" dir="5400000" rotWithShape="0">
            <a:schemeClr val="accent3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>
              <a:cs typeface="Times New Roman" pitchFamily="18" charset="0"/>
            </a:rPr>
            <a:t>«Математическая шкатулка»</a:t>
          </a:r>
          <a:r>
            <a:rPr lang="ru-RU" sz="2500" kern="1200" dirty="0" smtClean="0"/>
            <a:t> </a:t>
          </a:r>
          <a:endParaRPr lang="ru-RU" sz="2500" kern="1200" dirty="0"/>
        </a:p>
      </dsp:txBody>
      <dsp:txXfrm>
        <a:off x="1058332" y="746117"/>
        <a:ext cx="4594360" cy="625076"/>
      </dsp:txXfrm>
    </dsp:sp>
    <dsp:sp modelId="{3CCBEC41-9574-4C93-89F2-EF167AECD450}">
      <dsp:nvSpPr>
        <dsp:cNvPr id="0" name=""/>
        <dsp:cNvSpPr/>
      </dsp:nvSpPr>
      <dsp:spPr>
        <a:xfrm>
          <a:off x="5665930" y="491379"/>
          <a:ext cx="406299" cy="40629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5665930" y="491379"/>
        <a:ext cx="406299" cy="40629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FF4E23-FF9E-47C8-9E99-0087EC2D201E}">
      <dsp:nvSpPr>
        <dsp:cNvPr id="0" name=""/>
        <dsp:cNvSpPr/>
      </dsp:nvSpPr>
      <dsp:spPr>
        <a:xfrm>
          <a:off x="0" y="39616"/>
          <a:ext cx="6786610" cy="4492799"/>
        </a:xfrm>
        <a:prstGeom prst="roundRect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3">
                <a:shade val="80000"/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3">
                <a:shade val="80000"/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3">
                <a:shade val="80000"/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3">
              <a:shade val="80000"/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cs typeface="Times New Roman" pitchFamily="18" charset="0"/>
            </a:rPr>
            <a:t>Для создания проекта из компьютерных технологий  выбрала систему </a:t>
          </a:r>
          <a:r>
            <a:rPr lang="en-US" sz="2400" kern="1200" dirty="0" smtClean="0">
              <a:cs typeface="Times New Roman" pitchFamily="18" charset="0"/>
            </a:rPr>
            <a:t>Delphi</a:t>
          </a:r>
          <a:r>
            <a:rPr lang="ru-RU" sz="2400" kern="1200" dirty="0" smtClean="0">
              <a:cs typeface="Times New Roman" pitchFamily="18" charset="0"/>
            </a:rPr>
            <a:t>. Так как в ней максимально упрощен процесс создания программ, переводя его на визуальный уровень. </a:t>
          </a:r>
          <a:r>
            <a:rPr lang="en-US" sz="2400" kern="1200" dirty="0" smtClean="0">
              <a:cs typeface="Times New Roman" pitchFamily="18" charset="0"/>
            </a:rPr>
            <a:t>Delphi</a:t>
          </a:r>
          <a:r>
            <a:rPr lang="ru-RU" sz="2400" kern="1200" dirty="0" smtClean="0">
              <a:cs typeface="Times New Roman" pitchFamily="18" charset="0"/>
            </a:rPr>
            <a:t> – общепризнанный лидер среди инструментов для создания приложений и систем, функционирующих на платформе </a:t>
          </a:r>
          <a:r>
            <a:rPr lang="en-US" sz="2400" kern="1200" dirty="0" smtClean="0">
              <a:cs typeface="Times New Roman" pitchFamily="18" charset="0"/>
            </a:rPr>
            <a:t>Windows</a:t>
          </a:r>
          <a:r>
            <a:rPr lang="ru-RU" sz="2400" kern="1200" dirty="0" smtClean="0">
              <a:cs typeface="Times New Roman" pitchFamily="18" charset="0"/>
            </a:rPr>
            <a:t>. Передовая объектно-ориентированная технология визуального проектирования позволяет почувствовать уверенно при создании программ. </a:t>
          </a:r>
          <a:endParaRPr lang="ru-RU" sz="2400" kern="1200" dirty="0"/>
        </a:p>
      </dsp:txBody>
      <dsp:txXfrm>
        <a:off x="0" y="39616"/>
        <a:ext cx="6786610" cy="449279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DECECE-4358-4DCF-ABEB-FB00AE511D5D}">
      <dsp:nvSpPr>
        <dsp:cNvPr id="0" name=""/>
        <dsp:cNvSpPr/>
      </dsp:nvSpPr>
      <dsp:spPr>
        <a:xfrm>
          <a:off x="0" y="44015"/>
          <a:ext cx="7572428" cy="15830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cs typeface="Times New Roman" pitchFamily="18" charset="0"/>
            </a:rPr>
            <a:t>Решение логических задач</a:t>
          </a:r>
          <a:r>
            <a:rPr lang="ru-RU" sz="1600" kern="1200" dirty="0" smtClean="0">
              <a:cs typeface="Times New Roman" pitchFamily="18" charset="0"/>
            </a:rPr>
            <a:t> – один из важных инструментов развития не только логического мышления, но и математического и алгоритмического.</a:t>
          </a:r>
          <a:endParaRPr lang="ru-RU" sz="1600" kern="1200" dirty="0"/>
        </a:p>
      </dsp:txBody>
      <dsp:txXfrm>
        <a:off x="0" y="44015"/>
        <a:ext cx="7572428" cy="1583010"/>
      </dsp:txXfrm>
    </dsp:sp>
    <dsp:sp modelId="{D6DEFF9F-408A-4E4C-9F90-59DA441186F0}">
      <dsp:nvSpPr>
        <dsp:cNvPr id="0" name=""/>
        <dsp:cNvSpPr/>
      </dsp:nvSpPr>
      <dsp:spPr>
        <a:xfrm>
          <a:off x="0" y="1673105"/>
          <a:ext cx="7572428" cy="15830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cs typeface="Times New Roman" pitchFamily="18" charset="0"/>
            </a:rPr>
            <a:t>Математическое мышление</a:t>
          </a:r>
          <a:r>
            <a:rPr lang="ru-RU" sz="1600" kern="1200" dirty="0" smtClean="0">
              <a:cs typeface="Times New Roman" pitchFamily="18" charset="0"/>
            </a:rPr>
            <a:t> - это умение видеть проблему в целом, выполнять преобразование задачи в другую, более простую, понимание, что вообще является решением задачи. Здесь требуется владение специальным математическим языком, выполнить её преобразования, знание многих математических фактов, правил  преобразования, алгоритмов решения и т.п.</a:t>
          </a:r>
          <a:endParaRPr lang="ru-RU" sz="1600" kern="1200" dirty="0"/>
        </a:p>
      </dsp:txBody>
      <dsp:txXfrm>
        <a:off x="0" y="1673105"/>
        <a:ext cx="7572428" cy="1583010"/>
      </dsp:txXfrm>
    </dsp:sp>
    <dsp:sp modelId="{26239756-1BD1-4964-94C4-5AB297F4F0FB}">
      <dsp:nvSpPr>
        <dsp:cNvPr id="0" name=""/>
        <dsp:cNvSpPr/>
      </dsp:nvSpPr>
      <dsp:spPr>
        <a:xfrm>
          <a:off x="0" y="3302196"/>
          <a:ext cx="7572428" cy="15830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400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cs typeface="Times New Roman" pitchFamily="18" charset="0"/>
            </a:rPr>
            <a:t>Алгоритмическое  мышление</a:t>
          </a:r>
          <a:r>
            <a:rPr lang="ru-RU" sz="1600" kern="1200" dirty="0" smtClean="0">
              <a:cs typeface="Times New Roman" pitchFamily="18" charset="0"/>
            </a:rPr>
            <a:t> - это умение разбивать задачу на последовательные блоки, а также знание многих технологий оформления этих блоков и их взаимосвязей.</a:t>
          </a:r>
          <a:r>
            <a:rPr lang="ru-RU" sz="1600" kern="1200" dirty="0" smtClean="0"/>
            <a:t> </a:t>
          </a:r>
          <a:endParaRPr lang="ru-RU" sz="1600" kern="1200" dirty="0"/>
        </a:p>
      </dsp:txBody>
      <dsp:txXfrm>
        <a:off x="0" y="3302196"/>
        <a:ext cx="7572428" cy="158301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A253EA-2A55-459E-960B-CD8721EE9715}">
      <dsp:nvSpPr>
        <dsp:cNvPr id="0" name=""/>
        <dsp:cNvSpPr/>
      </dsp:nvSpPr>
      <dsp:spPr>
        <a:xfrm>
          <a:off x="0" y="299244"/>
          <a:ext cx="72390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chemeClr val="lt1">
              <a:alpha val="90000"/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0C4F472-B5A6-4047-8297-5AC34A81F564}">
      <dsp:nvSpPr>
        <dsp:cNvPr id="0" name=""/>
        <dsp:cNvSpPr/>
      </dsp:nvSpPr>
      <dsp:spPr>
        <a:xfrm>
          <a:off x="361950" y="4043"/>
          <a:ext cx="5067300" cy="5904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3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3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3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3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500000"/>
          </a:lightRig>
        </a:scene3d>
        <a:sp3d extrusionH="127000" prstMaterial="powder">
          <a:bevelT w="50800" h="635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1532" tIns="0" rIns="19153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cs typeface="Times New Roman" pitchFamily="18" charset="0"/>
            </a:rPr>
            <a:t>Электронный задачник </a:t>
          </a:r>
          <a:endParaRPr lang="ru-RU" sz="2000" kern="1200" dirty="0"/>
        </a:p>
      </dsp:txBody>
      <dsp:txXfrm>
        <a:off x="361950" y="4043"/>
        <a:ext cx="5067300" cy="590400"/>
      </dsp:txXfrm>
    </dsp:sp>
    <dsp:sp modelId="{70A0D40F-0834-4029-8518-17E8DBFF5BE4}">
      <dsp:nvSpPr>
        <dsp:cNvPr id="0" name=""/>
        <dsp:cNvSpPr/>
      </dsp:nvSpPr>
      <dsp:spPr>
        <a:xfrm>
          <a:off x="0" y="1206444"/>
          <a:ext cx="7239000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143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9000" dist="25400" dir="5400000" rotWithShape="0">
            <a:schemeClr val="lt1">
              <a:alpha val="90000"/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1E7F969-58B7-45F3-91F1-FFE748E5818B}">
      <dsp:nvSpPr>
        <dsp:cNvPr id="0" name=""/>
        <dsp:cNvSpPr/>
      </dsp:nvSpPr>
      <dsp:spPr>
        <a:xfrm>
          <a:off x="361950" y="911244"/>
          <a:ext cx="5067300" cy="5904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74000"/>
              </a:schemeClr>
            </a:gs>
            <a:gs pos="49000">
              <a:schemeClr val="accent3">
                <a:hueOff val="0"/>
                <a:satOff val="0"/>
                <a:lumOff val="0"/>
                <a:alphaOff val="0"/>
                <a:tint val="96000"/>
                <a:shade val="84000"/>
                <a:satMod val="110000"/>
              </a:schemeClr>
            </a:gs>
            <a:gs pos="49100">
              <a:schemeClr val="accent3">
                <a:hueOff val="0"/>
                <a:satOff val="0"/>
                <a:lumOff val="0"/>
                <a:alphaOff val="0"/>
                <a:shade val="55000"/>
                <a:satMod val="150000"/>
              </a:schemeClr>
            </a:gs>
            <a:gs pos="92000">
              <a:schemeClr val="accent3">
                <a:hueOff val="0"/>
                <a:satOff val="0"/>
                <a:lumOff val="0"/>
                <a:alphaOff val="0"/>
                <a:tint val="98000"/>
                <a:shade val="90000"/>
                <a:satMod val="128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0000"/>
                <a:shade val="97000"/>
                <a:satMod val="128000"/>
              </a:schemeClr>
            </a:gs>
          </a:gsLst>
          <a:lin ang="5400000" scaled="1"/>
        </a:gradFill>
        <a:ln>
          <a:noFill/>
        </a:ln>
        <a:effectLst>
          <a:outerShdw blurRad="39000" dist="25400" dir="5400000" rotWithShape="0">
            <a:schemeClr val="accent3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 fov="0">
            <a:rot lat="0" lon="0" rev="0"/>
          </a:camera>
          <a:lightRig rig="contrasting" dir="t">
            <a:rot lat="0" lon="0" rev="1500000"/>
          </a:lightRig>
        </a:scene3d>
        <a:sp3d extrusionH="127000" prstMaterial="powder">
          <a:bevelT w="50800" h="635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1532" tIns="0" rIns="191532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«Математическая шкатулка»</a:t>
          </a:r>
          <a:endParaRPr lang="ru-RU" sz="2000" kern="1200" dirty="0"/>
        </a:p>
      </dsp:txBody>
      <dsp:txXfrm>
        <a:off x="361950" y="911244"/>
        <a:ext cx="5067300" cy="5904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Process7#1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presOf axis="self"/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#4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#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#3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Прямая соединительная линия 4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>
            <a:noAutofit/>
          </a:bodyPr>
          <a:lstStyle>
            <a:lvl1pPr algn="r">
              <a:defRPr sz="4200"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6" name="Дата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63"/>
            <a:ext cx="2927350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350" y="6556375"/>
            <a:ext cx="588963" cy="228600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E86F8CEE-3884-4050-BD45-95D199CA94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CD7A5A-3C02-4963-BCE0-B63D5C03D08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250EDE1C-CF20-4698-906C-21A6F28712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00600" y="19050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760BD-FCE2-47F8-B50C-4ECE14FAFF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CB861-0AF7-41B8-8ED1-D3E078BA18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1F2BC4E-DBED-4D5F-AE98-B13A0DFD02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43933-DF2B-4016-B652-0B4BFA7E73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3F53C2-33C3-4601-A4D2-2AEB9412EA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6F49A-04A0-4537-97BA-840C3E0F6D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6BD5A-3C42-4A18-B9C2-1AECE59725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528D3-A80B-4A46-A2C2-BED8FEC7CF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Прямоугольник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ADBE422-F700-4806-B1D2-697EA06B34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675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0" name="Текст 30"/>
          <p:cNvSpPr>
            <a:spLocks noGrp="1"/>
          </p:cNvSpPr>
          <p:nvPr>
            <p:ph type="body" idx="1"/>
          </p:nvPr>
        </p:nvSpPr>
        <p:spPr bwMode="auto">
          <a:xfrm>
            <a:off x="457200" y="1609725"/>
            <a:ext cx="7239000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575" y="6556375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DE1F5F22-24C6-480D-B5F5-19EAD2A652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0" r:id="rId2"/>
    <p:sldLayoutId id="2147483758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9" r:id="rId9"/>
    <p:sldLayoutId id="2147483756" r:id="rId10"/>
    <p:sldLayoutId id="2147483760" r:id="rId11"/>
    <p:sldLayoutId id="2147483761" r:id="rId12"/>
  </p:sldLayoutIdLst>
  <p:transition>
    <p:wipe dir="r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 b="1" kern="1200" cap="all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31.gif"/><Relationship Id="rId18" Type="http://schemas.openxmlformats.org/officeDocument/2006/relationships/diagramData" Target="../diagrams/data11.xml"/><Relationship Id="rId3" Type="http://schemas.openxmlformats.org/officeDocument/2006/relationships/hyperlink" Target="mailto:valery@smo.sakha.ru" TargetMode="External"/><Relationship Id="rId21" Type="http://schemas.openxmlformats.org/officeDocument/2006/relationships/diagramColors" Target="../diagrams/colors11.xml"/><Relationship Id="rId7" Type="http://schemas.openxmlformats.org/officeDocument/2006/relationships/image" Target="../media/image25.gif"/><Relationship Id="rId12" Type="http://schemas.openxmlformats.org/officeDocument/2006/relationships/image" Target="../media/image30.gif"/><Relationship Id="rId17" Type="http://schemas.openxmlformats.org/officeDocument/2006/relationships/image" Target="../media/image33.gif"/><Relationship Id="rId2" Type="http://schemas.openxmlformats.org/officeDocument/2006/relationships/image" Target="../media/image21.jpeg"/><Relationship Id="rId16" Type="http://schemas.openxmlformats.org/officeDocument/2006/relationships/image" Target="../media/image32.gif"/><Relationship Id="rId20" Type="http://schemas.openxmlformats.org/officeDocument/2006/relationships/diagramQuickStyle" Target="../diagrams/quickStyl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gif"/><Relationship Id="rId11" Type="http://schemas.openxmlformats.org/officeDocument/2006/relationships/image" Target="../media/image29.gif"/><Relationship Id="rId5" Type="http://schemas.openxmlformats.org/officeDocument/2006/relationships/image" Target="../media/image23.png"/><Relationship Id="rId15" Type="http://schemas.openxmlformats.org/officeDocument/2006/relationships/hyperlink" Target="file:///D:\&#1056;&#1072;&#1073;&#1086;&#1095;&#1080;&#1081;%20&#1089;&#1090;&#1086;&#1083;\&#1082;&#1086;&#1085;&#1082;&#1091;&#1088;&#1089;\test\test\inf1bd.html" TargetMode="External"/><Relationship Id="rId10" Type="http://schemas.openxmlformats.org/officeDocument/2006/relationships/image" Target="../media/image28.gif"/><Relationship Id="rId19" Type="http://schemas.openxmlformats.org/officeDocument/2006/relationships/diagramLayout" Target="../diagrams/layout11.xml"/><Relationship Id="rId4" Type="http://schemas.openxmlformats.org/officeDocument/2006/relationships/image" Target="../media/image22.gif"/><Relationship Id="rId9" Type="http://schemas.openxmlformats.org/officeDocument/2006/relationships/image" Target="../media/image27.gif"/><Relationship Id="rId14" Type="http://schemas.openxmlformats.org/officeDocument/2006/relationships/hyperlink" Target="file:///D:\..\&#1056;&#1072;&#1073;&#1086;&#1095;&#1080;&#1081;%20&#1089;&#1090;&#1086;&#1083;\&#1082;&#1086;&#1085;&#1082;&#1091;&#1088;&#1089;\test\ktest\kinf1bd.html" TargetMode="External"/><Relationship Id="rId22" Type="http://schemas.microsoft.com/office/2007/relationships/diagramDrawing" Target="../diagrams/drawing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13" Type="http://schemas.openxmlformats.org/officeDocument/2006/relationships/diagramColors" Target="../diagrams/colors13.xml"/><Relationship Id="rId3" Type="http://schemas.openxmlformats.org/officeDocument/2006/relationships/image" Target="../media/image35.jpeg"/><Relationship Id="rId7" Type="http://schemas.openxmlformats.org/officeDocument/2006/relationships/diagramQuickStyle" Target="../diagrams/quickStyle12.xml"/><Relationship Id="rId12" Type="http://schemas.openxmlformats.org/officeDocument/2006/relationships/diagramQuickStyle" Target="../diagrams/quickStyle13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2.xml"/><Relationship Id="rId11" Type="http://schemas.openxmlformats.org/officeDocument/2006/relationships/diagramLayout" Target="../diagrams/layout13.xml"/><Relationship Id="rId5" Type="http://schemas.openxmlformats.org/officeDocument/2006/relationships/diagramData" Target="../diagrams/data12.xml"/><Relationship Id="rId10" Type="http://schemas.openxmlformats.org/officeDocument/2006/relationships/diagramData" Target="../diagrams/data13.xml"/><Relationship Id="rId4" Type="http://schemas.openxmlformats.org/officeDocument/2006/relationships/image" Target="../media/image36.jpeg"/><Relationship Id="rId9" Type="http://schemas.microsoft.com/office/2007/relationships/diagramDrawing" Target="../diagrams/drawing12.xml"/><Relationship Id="rId14" Type="http://schemas.microsoft.com/office/2007/relationships/diagramDrawing" Target="../diagrams/drawing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5.xml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12" Type="http://schemas.microsoft.com/office/2007/relationships/diagramDrawing" Target="../diagrams/drawing15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4.xml"/><Relationship Id="rId11" Type="http://schemas.openxmlformats.org/officeDocument/2006/relationships/diagramColors" Target="../diagrams/colors15.xml"/><Relationship Id="rId5" Type="http://schemas.openxmlformats.org/officeDocument/2006/relationships/diagramQuickStyle" Target="../diagrams/quickStyle14.xml"/><Relationship Id="rId10" Type="http://schemas.openxmlformats.org/officeDocument/2006/relationships/diagramQuickStyle" Target="../diagrams/quickStyle15.xml"/><Relationship Id="rId4" Type="http://schemas.openxmlformats.org/officeDocument/2006/relationships/diagramLayout" Target="../diagrams/layout14.xml"/><Relationship Id="rId9" Type="http://schemas.openxmlformats.org/officeDocument/2006/relationships/diagramLayout" Target="../diagrams/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8.xml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12" Type="http://schemas.microsoft.com/office/2007/relationships/diagramDrawing" Target="../diagrams/drawing18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7.xml"/><Relationship Id="rId11" Type="http://schemas.openxmlformats.org/officeDocument/2006/relationships/diagramColors" Target="../diagrams/colors18.xml"/><Relationship Id="rId5" Type="http://schemas.openxmlformats.org/officeDocument/2006/relationships/diagramQuickStyle" Target="../diagrams/quickStyle17.xml"/><Relationship Id="rId10" Type="http://schemas.openxmlformats.org/officeDocument/2006/relationships/diagramQuickStyle" Target="../diagrams/quickStyle18.xml"/><Relationship Id="rId4" Type="http://schemas.openxmlformats.org/officeDocument/2006/relationships/diagramLayout" Target="../diagrams/layout17.xml"/><Relationship Id="rId9" Type="http://schemas.openxmlformats.org/officeDocument/2006/relationships/diagramLayout" Target="../diagrams/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0.xml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12" Type="http://schemas.microsoft.com/office/2007/relationships/diagramDrawing" Target="../diagrams/drawing20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9.xml"/><Relationship Id="rId11" Type="http://schemas.openxmlformats.org/officeDocument/2006/relationships/diagramColors" Target="../diagrams/colors20.xml"/><Relationship Id="rId5" Type="http://schemas.openxmlformats.org/officeDocument/2006/relationships/diagramQuickStyle" Target="../diagrams/quickStyle19.xml"/><Relationship Id="rId10" Type="http://schemas.openxmlformats.org/officeDocument/2006/relationships/diagramQuickStyle" Target="../diagrams/quickStyle20.xml"/><Relationship Id="rId4" Type="http://schemas.openxmlformats.org/officeDocument/2006/relationships/diagramLayout" Target="../diagrams/layout19.xml"/><Relationship Id="rId9" Type="http://schemas.openxmlformats.org/officeDocument/2006/relationships/diagramLayout" Target="../diagrams/layout20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1.xml"/><Relationship Id="rId3" Type="http://schemas.openxmlformats.org/officeDocument/2006/relationships/image" Target="../media/image46.png"/><Relationship Id="rId7" Type="http://schemas.openxmlformats.org/officeDocument/2006/relationships/diagramColors" Target="../diagrams/colors21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1.xml"/><Relationship Id="rId5" Type="http://schemas.openxmlformats.org/officeDocument/2006/relationships/diagramLayout" Target="../diagrams/layout21.xml"/><Relationship Id="rId4" Type="http://schemas.openxmlformats.org/officeDocument/2006/relationships/diagramData" Target="../diagrams/data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4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5.xml"/><Relationship Id="rId7" Type="http://schemas.openxmlformats.org/officeDocument/2006/relationships/image" Target="../media/image15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12" Type="http://schemas.openxmlformats.org/officeDocument/2006/relationships/image" Target="../media/image16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FFFFFF"/>
            </a:gs>
            <a:gs pos="16000">
              <a:srgbClr val="1F1F1F"/>
            </a:gs>
            <a:gs pos="17999">
              <a:srgbClr val="FFFFFF"/>
            </a:gs>
            <a:gs pos="42000">
              <a:srgbClr val="636363"/>
            </a:gs>
            <a:gs pos="53000">
              <a:srgbClr val="CFCFCF"/>
            </a:gs>
            <a:gs pos="66000">
              <a:srgbClr val="CFCFCF"/>
            </a:gs>
            <a:gs pos="75999">
              <a:srgbClr val="1F1F1F"/>
            </a:gs>
            <a:gs pos="78999">
              <a:srgbClr val="FFFFFF"/>
            </a:gs>
            <a:gs pos="100000">
              <a:srgbClr val="7F7F7F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IMG_6863.JPG"/>
          <p:cNvPicPr>
            <a:picLocks noChangeAspect="1"/>
          </p:cNvPicPr>
          <p:nvPr/>
        </p:nvPicPr>
        <p:blipFill>
          <a:blip r:embed="rId2" cstate="print"/>
          <a:srcRect r="24999"/>
          <a:stretch>
            <a:fillRect/>
          </a:stretch>
        </p:blipFill>
        <p:spPr>
          <a:xfrm>
            <a:off x="3214678" y="3000372"/>
            <a:ext cx="2714644" cy="27146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8" name="Схема 7"/>
          <p:cNvGraphicFramePr/>
          <p:nvPr/>
        </p:nvGraphicFramePr>
        <p:xfrm>
          <a:off x="785786" y="285728"/>
          <a:ext cx="8072494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Рисунок 11" descr="IMG_687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3357562"/>
            <a:ext cx="4071966" cy="3053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1Right"/>
            <a:lightRig rig="threePt" dir="t"/>
          </a:scene3d>
          <a:sp3d>
            <a:bevelT w="139700" h="139700" prst="divot"/>
          </a:sp3d>
        </p:spPr>
      </p:pic>
      <p:pic>
        <p:nvPicPr>
          <p:cNvPr id="14" name="Рисунок 13" descr="IMG_6884.JPG"/>
          <p:cNvPicPr>
            <a:picLocks noChangeAspect="1"/>
          </p:cNvPicPr>
          <p:nvPr/>
        </p:nvPicPr>
        <p:blipFill>
          <a:blip r:embed="rId9" cstate="print"/>
          <a:srcRect l="30469" t="23958"/>
          <a:stretch>
            <a:fillRect/>
          </a:stretch>
        </p:blipFill>
        <p:spPr>
          <a:xfrm>
            <a:off x="5286380" y="3357562"/>
            <a:ext cx="3714744" cy="3046926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isometricOffAxis2Left"/>
            <a:lightRig rig="harsh" dir="t">
              <a:rot lat="0" lon="0" rev="3000000"/>
            </a:lightRig>
          </a:scene3d>
          <a:sp3d extrusionH="254000" contourW="19050">
            <a:bevelT w="82550" h="44450"/>
            <a:bevelB w="82550" h="44450" prst="angle"/>
            <a:contourClr>
              <a:srgbClr val="FFFFFF"/>
            </a:contourClr>
          </a:sp3d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мш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2133600"/>
            <a:ext cx="5705475" cy="356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Содержимое 6"/>
          <p:cNvGraphicFramePr>
            <a:graphicFrameLocks/>
          </p:cNvGraphicFramePr>
          <p:nvPr/>
        </p:nvGraphicFramePr>
        <p:xfrm>
          <a:off x="285720" y="214290"/>
          <a:ext cx="7239000" cy="1714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мш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2205038"/>
            <a:ext cx="57150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Содержимое 6"/>
          <p:cNvGraphicFramePr>
            <a:graphicFrameLocks/>
          </p:cNvGraphicFramePr>
          <p:nvPr/>
        </p:nvGraphicFramePr>
        <p:xfrm>
          <a:off x="285720" y="214290"/>
          <a:ext cx="7239000" cy="1714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435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533400" y="1295400"/>
            <a:ext cx="7848600" cy="954088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BEC0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6600CC"/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sz="1800" b="1">
                <a:solidFill>
                  <a:srgbClr val="000066"/>
                </a:solidFill>
              </a:rPr>
              <a:t>Э</a:t>
            </a:r>
            <a:r>
              <a:rPr lang="ru-RU" sz="1800" b="1">
                <a:solidFill>
                  <a:srgbClr val="000066"/>
                </a:solidFill>
                <a:cs typeface="Times New Roman" pitchFamily="18" charset="0"/>
              </a:rPr>
              <a:t>лектронный задачник облегчит подготовку учителя к внеклассной работе, к уроку, на </a:t>
            </a:r>
            <a:r>
              <a:rPr lang="ru-RU" sz="2000" b="1">
                <a:solidFill>
                  <a:srgbClr val="000066"/>
                </a:solidFill>
                <a:cs typeface="Tahoma" pitchFamily="34" charset="0"/>
              </a:rPr>
              <a:t>его</a:t>
            </a:r>
            <a:r>
              <a:rPr lang="ru-RU" sz="1800" b="1">
                <a:solidFill>
                  <a:srgbClr val="000066"/>
                </a:solidFill>
              </a:rPr>
              <a:t> </a:t>
            </a:r>
            <a:r>
              <a:rPr lang="ru-RU" sz="1800" b="1">
                <a:solidFill>
                  <a:srgbClr val="000066"/>
                </a:solidFill>
                <a:cs typeface="Times New Roman" pitchFamily="18" charset="0"/>
              </a:rPr>
              <a:t>основе можно оперативно создавать раздаточный материал к конкретному занятию.</a:t>
            </a:r>
            <a:endParaRPr lang="ru-RU">
              <a:latin typeface="Arial Narrow" pitchFamily="34" charset="0"/>
            </a:endParaRP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500063" y="2428875"/>
            <a:ext cx="7848600" cy="923925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BEC0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6600CC"/>
            </a:outerShdw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ru-RU" sz="1800" b="1" dirty="0">
                <a:solidFill>
                  <a:srgbClr val="000066"/>
                </a:solidFill>
                <a:cs typeface="Times New Roman" pitchFamily="18" charset="0"/>
              </a:rPr>
              <a:t>Каждый учитель получит возможность выстраивать собственную линию обучения в зависимости от уровня его </a:t>
            </a:r>
            <a:r>
              <a:rPr lang="ru-RU" sz="1800" b="1">
                <a:solidFill>
                  <a:srgbClr val="000066"/>
                </a:solidFill>
                <a:cs typeface="Times New Roman" pitchFamily="18" charset="0"/>
              </a:rPr>
              <a:t>учеников. </a:t>
            </a:r>
            <a:endParaRPr lang="ru-RU" sz="1800" b="1" dirty="0">
              <a:solidFill>
                <a:srgbClr val="000066"/>
              </a:solidFill>
              <a:cs typeface="Times New Roman" pitchFamily="18" charset="0"/>
            </a:endParaRP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533400" y="3500438"/>
            <a:ext cx="7848600" cy="1200150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BEC0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6600CC"/>
            </a:outerShdw>
          </a:effec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None/>
              <a:defRPr/>
            </a:pPr>
            <a:r>
              <a:rPr lang="ru-RU" sz="1800" b="1" dirty="0">
                <a:solidFill>
                  <a:srgbClr val="000066"/>
                </a:solidFill>
                <a:cs typeface="Times New Roman" pitchFamily="18" charset="0"/>
              </a:rPr>
              <a:t>«Математическая шкатулка»  дает учащимся возможность объективно оценить уровень своих знаний, а также определить свой рейтинг среди учащихся, проходивших это  тестирование.</a:t>
            </a: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571500" y="4786313"/>
            <a:ext cx="7848600" cy="1190625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rgbClr val="BEC0E0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6600CC"/>
            </a:outerShdw>
          </a:effectLst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110000"/>
              <a:buFont typeface="Wingdings" pitchFamily="2" charset="2"/>
              <a:buNone/>
              <a:defRPr/>
            </a:pPr>
            <a:r>
              <a:rPr lang="ru-RU" sz="1800" b="1" i="1" dirty="0">
                <a:solidFill>
                  <a:srgbClr val="CC0000"/>
                </a:solidFill>
                <a:cs typeface="Times New Roman" pitchFamily="18" charset="0"/>
              </a:rPr>
              <a:t>Электронный сборник занимательных задач «Математическая шкатулка»  способствует разнообразию форм проведения внеклассной  работы, развитию интереса  учащихся к математике, увлечению школьников математикой.</a:t>
            </a: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2057400" y="381000"/>
            <a:ext cx="3962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800" b="1">
                <a:latin typeface="Times New Roman" pitchFamily="18" charset="0"/>
              </a:rPr>
              <a:t>ЗАКЛЮЧЕНИЕ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7" grpId="0" animBg="1" autoUpdateAnimBg="0"/>
      <p:bldP spid="18438" grpId="0" animBg="1" autoUpdateAnimBg="0"/>
      <p:bldP spid="18439" grpId="0" animBg="1" autoUpdateAnimBg="0"/>
      <p:bldP spid="18440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Багетная рамка 44"/>
          <p:cNvSpPr/>
          <p:nvPr/>
        </p:nvSpPr>
        <p:spPr>
          <a:xfrm>
            <a:off x="2214563" y="4572000"/>
            <a:ext cx="2214562" cy="1643063"/>
          </a:xfrm>
          <a:prstGeom prst="bevel">
            <a:avLst>
              <a:gd name="adj" fmla="val 388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3" name="Багетная рамка 42"/>
          <p:cNvSpPr/>
          <p:nvPr/>
        </p:nvSpPr>
        <p:spPr>
          <a:xfrm>
            <a:off x="4786314" y="4572008"/>
            <a:ext cx="2071702" cy="1643074"/>
          </a:xfrm>
          <a:prstGeom prst="bevel">
            <a:avLst>
              <a:gd name="adj" fmla="val 3887"/>
            </a:avLst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462" name="Rectangle 4"/>
          <p:cNvSpPr>
            <a:spLocks noChangeArrowheads="1"/>
          </p:cNvSpPr>
          <p:nvPr/>
        </p:nvSpPr>
        <p:spPr bwMode="auto">
          <a:xfrm>
            <a:off x="1327150" y="-1984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grpSp>
        <p:nvGrpSpPr>
          <p:cNvPr id="19463" name="Group 32"/>
          <p:cNvGrpSpPr>
            <a:grpSpLocks/>
          </p:cNvGrpSpPr>
          <p:nvPr/>
        </p:nvGrpSpPr>
        <p:grpSpPr bwMode="auto">
          <a:xfrm>
            <a:off x="152400" y="1752600"/>
            <a:ext cx="1452563" cy="5305425"/>
            <a:chOff x="0" y="1229"/>
            <a:chExt cx="915" cy="3342"/>
          </a:xfrm>
        </p:grpSpPr>
        <p:grpSp>
          <p:nvGrpSpPr>
            <p:cNvPr id="19494" name="Group 31"/>
            <p:cNvGrpSpPr>
              <a:grpSpLocks/>
            </p:cNvGrpSpPr>
            <p:nvPr/>
          </p:nvGrpSpPr>
          <p:grpSpPr bwMode="auto">
            <a:xfrm>
              <a:off x="0" y="1229"/>
              <a:ext cx="915" cy="422"/>
              <a:chOff x="0" y="1229"/>
              <a:chExt cx="915" cy="422"/>
            </a:xfrm>
          </p:grpSpPr>
          <p:sp>
            <p:nvSpPr>
              <p:cNvPr id="19503" name="Rectangle 30"/>
              <p:cNvSpPr>
                <a:spLocks noChangeArrowheads="1"/>
              </p:cNvSpPr>
              <p:nvPr/>
            </p:nvSpPr>
            <p:spPr bwMode="auto">
              <a:xfrm>
                <a:off x="0" y="1229"/>
                <a:ext cx="915" cy="422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/>
              <a:lstStyle/>
              <a:p>
                <a:endParaRPr lang="ru-RU"/>
              </a:p>
            </p:txBody>
          </p:sp>
          <p:sp>
            <p:nvSpPr>
              <p:cNvPr id="19504" name="Rectangle 13"/>
              <p:cNvSpPr>
                <a:spLocks noChangeArrowheads="1"/>
              </p:cNvSpPr>
              <p:nvPr/>
            </p:nvSpPr>
            <p:spPr bwMode="auto">
              <a:xfrm>
                <a:off x="0" y="1229"/>
                <a:ext cx="915" cy="422"/>
              </a:xfrm>
              <a:prstGeom prst="rect">
                <a:avLst/>
              </a:prstGeom>
              <a:solidFill>
                <a:srgbClr val="00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ru-RU" sz="1400" b="1">
                    <a:solidFill>
                      <a:srgbClr val="900000"/>
                    </a:solidFill>
                    <a:latin typeface="Arial Cyr"/>
                  </a:rPr>
                  <a:t>Наши проекты </a:t>
                </a:r>
                <a:endParaRPr lang="ru-RU" sz="1000" b="1">
                  <a:solidFill>
                    <a:srgbClr val="0000FF"/>
                  </a:solidFill>
                  <a:latin typeface="Arial Cyr"/>
                </a:endParaRPr>
              </a:p>
              <a:p>
                <a:pPr algn="ctr" eaLnBrk="0" hangingPunct="0"/>
                <a:endParaRPr lang="ru-RU">
                  <a:latin typeface="Times New Roman" pitchFamily="18" charset="0"/>
                </a:endParaRPr>
              </a:p>
            </p:txBody>
          </p:sp>
        </p:grpSp>
        <p:sp>
          <p:nvSpPr>
            <p:cNvPr id="19495" name="Rectangle 14"/>
            <p:cNvSpPr>
              <a:spLocks noChangeArrowheads="1"/>
            </p:cNvSpPr>
            <p:nvPr/>
          </p:nvSpPr>
          <p:spPr bwMode="auto">
            <a:xfrm>
              <a:off x="0" y="1651"/>
              <a:ext cx="91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000">
                  <a:solidFill>
                    <a:srgbClr val="0000FF"/>
                  </a:solidFill>
                  <a:latin typeface="Arial Cyr"/>
                </a:rPr>
                <a:t>  </a:t>
              </a:r>
              <a:r>
                <a:rPr lang="ru-RU" sz="2200">
                  <a:solidFill>
                    <a:srgbClr val="0000FF"/>
                  </a:solidFill>
                  <a:latin typeface="Arial Cyr"/>
                </a:rPr>
                <a:t> </a:t>
              </a:r>
              <a:r>
                <a:rPr lang="ru-RU" sz="1000">
                  <a:solidFill>
                    <a:srgbClr val="0000FF"/>
                  </a:solidFill>
                  <a:latin typeface="Arial Cyr"/>
                </a:rPr>
                <a:t>                              </a:t>
              </a:r>
            </a:p>
            <a:p>
              <a:pPr algn="ctr" eaLnBrk="0" hangingPunct="0"/>
              <a:endParaRPr lang="ru-RU" sz="1000">
                <a:solidFill>
                  <a:srgbClr val="0000FF"/>
                </a:solidFill>
                <a:latin typeface="Arial Cyr"/>
              </a:endParaRPr>
            </a:p>
          </p:txBody>
        </p:sp>
        <p:sp>
          <p:nvSpPr>
            <p:cNvPr id="19496" name="Rectangle 16"/>
            <p:cNvSpPr>
              <a:spLocks noChangeArrowheads="1"/>
            </p:cNvSpPr>
            <p:nvPr/>
          </p:nvSpPr>
          <p:spPr bwMode="auto">
            <a:xfrm>
              <a:off x="0" y="2016"/>
              <a:ext cx="91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000">
                  <a:solidFill>
                    <a:srgbClr val="0000FF"/>
                  </a:solidFill>
                  <a:latin typeface="Arial Cyr"/>
                </a:rPr>
                <a:t>  </a:t>
              </a:r>
              <a:r>
                <a:rPr lang="ru-RU" sz="2200">
                  <a:solidFill>
                    <a:srgbClr val="0000FF"/>
                  </a:solidFill>
                  <a:latin typeface="Arial Cyr"/>
                </a:rPr>
                <a:t> </a:t>
              </a:r>
              <a:r>
                <a:rPr lang="ru-RU" sz="1000">
                  <a:solidFill>
                    <a:srgbClr val="0000FF"/>
                  </a:solidFill>
                  <a:latin typeface="Arial Cyr"/>
                </a:rPr>
                <a:t>                              </a:t>
              </a:r>
            </a:p>
            <a:p>
              <a:pPr algn="ctr" eaLnBrk="0" hangingPunct="0"/>
              <a:endParaRPr lang="ru-RU" sz="1000">
                <a:solidFill>
                  <a:srgbClr val="0000FF"/>
                </a:solidFill>
                <a:latin typeface="Arial Cyr"/>
              </a:endParaRPr>
            </a:p>
          </p:txBody>
        </p:sp>
        <p:sp>
          <p:nvSpPr>
            <p:cNvPr id="19497" name="Rectangle 18"/>
            <p:cNvSpPr>
              <a:spLocks noChangeArrowheads="1"/>
            </p:cNvSpPr>
            <p:nvPr/>
          </p:nvSpPr>
          <p:spPr bwMode="auto">
            <a:xfrm>
              <a:off x="0" y="2381"/>
              <a:ext cx="91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000">
                  <a:solidFill>
                    <a:srgbClr val="0000FF"/>
                  </a:solidFill>
                  <a:latin typeface="Arial Cyr"/>
                </a:rPr>
                <a:t>  </a:t>
              </a:r>
              <a:r>
                <a:rPr lang="ru-RU" sz="2200">
                  <a:solidFill>
                    <a:srgbClr val="0000FF"/>
                  </a:solidFill>
                  <a:latin typeface="Arial Cyr"/>
                </a:rPr>
                <a:t> </a:t>
              </a:r>
              <a:r>
                <a:rPr lang="ru-RU" sz="1000">
                  <a:solidFill>
                    <a:srgbClr val="0000FF"/>
                  </a:solidFill>
                  <a:latin typeface="Arial Cyr"/>
                </a:rPr>
                <a:t>                               </a:t>
              </a:r>
            </a:p>
            <a:p>
              <a:pPr algn="ctr" eaLnBrk="0" hangingPunct="0"/>
              <a:endParaRPr lang="ru-RU" sz="1000">
                <a:solidFill>
                  <a:srgbClr val="0000FF"/>
                </a:solidFill>
                <a:latin typeface="Arial Cyr"/>
              </a:endParaRPr>
            </a:p>
          </p:txBody>
        </p:sp>
        <p:sp>
          <p:nvSpPr>
            <p:cNvPr id="19498" name="Rectangle 20"/>
            <p:cNvSpPr>
              <a:spLocks noChangeArrowheads="1"/>
            </p:cNvSpPr>
            <p:nvPr/>
          </p:nvSpPr>
          <p:spPr bwMode="auto">
            <a:xfrm>
              <a:off x="0" y="2746"/>
              <a:ext cx="91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000">
                  <a:solidFill>
                    <a:srgbClr val="0000FF"/>
                  </a:solidFill>
                  <a:latin typeface="Arial Cyr"/>
                </a:rPr>
                <a:t>  </a:t>
              </a:r>
              <a:r>
                <a:rPr lang="ru-RU" sz="2200">
                  <a:solidFill>
                    <a:srgbClr val="0000FF"/>
                  </a:solidFill>
                  <a:latin typeface="Arial Cyr"/>
                </a:rPr>
                <a:t> </a:t>
              </a:r>
              <a:r>
                <a:rPr lang="ru-RU" sz="1000">
                  <a:solidFill>
                    <a:srgbClr val="0000FF"/>
                  </a:solidFill>
                  <a:latin typeface="Arial Cyr"/>
                </a:rPr>
                <a:t>                              </a:t>
              </a:r>
            </a:p>
            <a:p>
              <a:pPr algn="ctr" eaLnBrk="0" hangingPunct="0"/>
              <a:endParaRPr lang="ru-RU" sz="1000">
                <a:solidFill>
                  <a:srgbClr val="0000FF"/>
                </a:solidFill>
                <a:latin typeface="Arial Cyr"/>
              </a:endParaRPr>
            </a:p>
          </p:txBody>
        </p:sp>
        <p:sp>
          <p:nvSpPr>
            <p:cNvPr id="19499" name="Rectangle 22"/>
            <p:cNvSpPr>
              <a:spLocks noChangeArrowheads="1"/>
            </p:cNvSpPr>
            <p:nvPr/>
          </p:nvSpPr>
          <p:spPr bwMode="auto">
            <a:xfrm>
              <a:off x="0" y="3111"/>
              <a:ext cx="91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000">
                  <a:solidFill>
                    <a:srgbClr val="0000FF"/>
                  </a:solidFill>
                  <a:latin typeface="Arial Cyr"/>
                </a:rPr>
                <a:t>  </a:t>
              </a:r>
              <a:r>
                <a:rPr lang="ru-RU" sz="2200">
                  <a:solidFill>
                    <a:srgbClr val="0000FF"/>
                  </a:solidFill>
                  <a:latin typeface="Arial Cyr"/>
                </a:rPr>
                <a:t> </a:t>
              </a:r>
              <a:r>
                <a:rPr lang="ru-RU" sz="1000">
                  <a:solidFill>
                    <a:srgbClr val="0000FF"/>
                  </a:solidFill>
                  <a:latin typeface="Arial Cyr"/>
                </a:rPr>
                <a:t>                              </a:t>
              </a:r>
            </a:p>
            <a:p>
              <a:pPr algn="ctr" eaLnBrk="0" hangingPunct="0"/>
              <a:endParaRPr lang="ru-RU" sz="1000">
                <a:solidFill>
                  <a:srgbClr val="0000FF"/>
                </a:solidFill>
                <a:latin typeface="Arial Cyr"/>
              </a:endParaRPr>
            </a:p>
          </p:txBody>
        </p:sp>
        <p:sp>
          <p:nvSpPr>
            <p:cNvPr id="19500" name="Rectangle 24"/>
            <p:cNvSpPr>
              <a:spLocks noChangeArrowheads="1"/>
            </p:cNvSpPr>
            <p:nvPr/>
          </p:nvSpPr>
          <p:spPr bwMode="auto">
            <a:xfrm>
              <a:off x="0" y="3476"/>
              <a:ext cx="91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000">
                  <a:solidFill>
                    <a:srgbClr val="0000FF"/>
                  </a:solidFill>
                  <a:latin typeface="Arial Cyr"/>
                </a:rPr>
                <a:t>  </a:t>
              </a:r>
              <a:r>
                <a:rPr lang="ru-RU" sz="2200">
                  <a:solidFill>
                    <a:srgbClr val="0000FF"/>
                  </a:solidFill>
                  <a:latin typeface="Arial Cyr"/>
                </a:rPr>
                <a:t> </a:t>
              </a:r>
              <a:r>
                <a:rPr lang="ru-RU" sz="1000">
                  <a:solidFill>
                    <a:srgbClr val="0000FF"/>
                  </a:solidFill>
                  <a:latin typeface="Arial Cyr"/>
                </a:rPr>
                <a:t>                              </a:t>
              </a:r>
            </a:p>
            <a:p>
              <a:pPr algn="ctr" eaLnBrk="0" hangingPunct="0"/>
              <a:endParaRPr lang="ru-RU" sz="1000">
                <a:solidFill>
                  <a:srgbClr val="0000FF"/>
                </a:solidFill>
                <a:latin typeface="Arial Cyr"/>
              </a:endParaRPr>
            </a:p>
          </p:txBody>
        </p:sp>
        <p:sp>
          <p:nvSpPr>
            <p:cNvPr id="19501" name="Rectangle 26"/>
            <p:cNvSpPr>
              <a:spLocks noChangeArrowheads="1"/>
            </p:cNvSpPr>
            <p:nvPr/>
          </p:nvSpPr>
          <p:spPr bwMode="auto">
            <a:xfrm>
              <a:off x="0" y="3841"/>
              <a:ext cx="91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000">
                  <a:solidFill>
                    <a:srgbClr val="0000FF"/>
                  </a:solidFill>
                  <a:latin typeface="Arial Cyr"/>
                </a:rPr>
                <a:t>  </a:t>
              </a:r>
              <a:r>
                <a:rPr lang="ru-RU" sz="2200">
                  <a:solidFill>
                    <a:srgbClr val="0000FF"/>
                  </a:solidFill>
                  <a:latin typeface="Arial Cyr"/>
                </a:rPr>
                <a:t> </a:t>
              </a:r>
              <a:r>
                <a:rPr lang="ru-RU" sz="1000">
                  <a:solidFill>
                    <a:srgbClr val="0000FF"/>
                  </a:solidFill>
                  <a:latin typeface="Arial Cyr"/>
                </a:rPr>
                <a:t>                              </a:t>
              </a:r>
            </a:p>
            <a:p>
              <a:pPr algn="ctr" eaLnBrk="0" hangingPunct="0"/>
              <a:endParaRPr lang="ru-RU" sz="1000">
                <a:solidFill>
                  <a:srgbClr val="0000FF"/>
                </a:solidFill>
                <a:latin typeface="Arial Cyr"/>
              </a:endParaRPr>
            </a:p>
          </p:txBody>
        </p:sp>
        <p:sp>
          <p:nvSpPr>
            <p:cNvPr id="19502" name="Rectangle 28"/>
            <p:cNvSpPr>
              <a:spLocks noChangeArrowheads="1"/>
            </p:cNvSpPr>
            <p:nvPr/>
          </p:nvSpPr>
          <p:spPr bwMode="auto">
            <a:xfrm>
              <a:off x="0" y="4206"/>
              <a:ext cx="91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ru-RU" sz="1000">
                  <a:solidFill>
                    <a:srgbClr val="0000FF"/>
                  </a:solidFill>
                  <a:latin typeface="Arial Cyr"/>
                  <a:hlinkClick r:id="rId3"/>
                </a:rPr>
                <a:t>  </a:t>
              </a:r>
              <a:r>
                <a:rPr lang="ru-RU" sz="2200">
                  <a:solidFill>
                    <a:srgbClr val="0000FF"/>
                  </a:solidFill>
                  <a:latin typeface="Arial Cyr"/>
                </a:rPr>
                <a:t> </a:t>
              </a:r>
              <a:r>
                <a:rPr lang="ru-RU" sz="1000">
                  <a:solidFill>
                    <a:srgbClr val="0000FF"/>
                  </a:solidFill>
                  <a:latin typeface="Arial Cyr"/>
                </a:rPr>
                <a:t>                              </a:t>
              </a:r>
            </a:p>
            <a:p>
              <a:pPr algn="ctr" eaLnBrk="0" hangingPunct="0"/>
              <a:endParaRPr lang="ru-RU" sz="1000">
                <a:solidFill>
                  <a:srgbClr val="0000FF"/>
                </a:solidFill>
                <a:latin typeface="Arial Cyr"/>
              </a:endParaRPr>
            </a:p>
          </p:txBody>
        </p:sp>
      </p:grpSp>
      <p:grpSp>
        <p:nvGrpSpPr>
          <p:cNvPr id="19464" name="Group 33"/>
          <p:cNvGrpSpPr>
            <a:grpSpLocks/>
          </p:cNvGrpSpPr>
          <p:nvPr/>
        </p:nvGrpSpPr>
        <p:grpSpPr bwMode="auto">
          <a:xfrm>
            <a:off x="1600200" y="1295400"/>
            <a:ext cx="965200" cy="0"/>
            <a:chOff x="0" y="1229"/>
            <a:chExt cx="608" cy="0"/>
          </a:xfrm>
        </p:grpSpPr>
        <p:sp>
          <p:nvSpPr>
            <p:cNvPr id="19492" name="Rectangle 11"/>
            <p:cNvSpPr>
              <a:spLocks noChangeArrowheads="1"/>
            </p:cNvSpPr>
            <p:nvPr/>
          </p:nvSpPr>
          <p:spPr bwMode="auto">
            <a:xfrm>
              <a:off x="0" y="1229"/>
              <a:ext cx="608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ru-RU"/>
            </a:p>
          </p:txBody>
        </p:sp>
        <p:sp>
          <p:nvSpPr>
            <p:cNvPr id="19493" name="Rectangle 12"/>
            <p:cNvSpPr>
              <a:spLocks noChangeArrowheads="1"/>
            </p:cNvSpPr>
            <p:nvPr/>
          </p:nvSpPr>
          <p:spPr bwMode="auto">
            <a:xfrm>
              <a:off x="0" y="1229"/>
              <a:ext cx="608" cy="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ru-RU"/>
            </a:p>
          </p:txBody>
        </p:sp>
      </p:grpSp>
      <p:sp>
        <p:nvSpPr>
          <p:cNvPr id="19465" name="Rectangle 39"/>
          <p:cNvSpPr>
            <a:spLocks noChangeArrowheads="1"/>
          </p:cNvSpPr>
          <p:nvPr/>
        </p:nvSpPr>
        <p:spPr bwMode="auto">
          <a:xfrm>
            <a:off x="4953000" y="1081088"/>
            <a:ext cx="2143125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grpSp>
        <p:nvGrpSpPr>
          <p:cNvPr id="19466" name="Group 43"/>
          <p:cNvGrpSpPr>
            <a:grpSpLocks/>
          </p:cNvGrpSpPr>
          <p:nvPr/>
        </p:nvGrpSpPr>
        <p:grpSpPr bwMode="auto">
          <a:xfrm>
            <a:off x="4953000" y="1081088"/>
            <a:ext cx="1768475" cy="2424112"/>
            <a:chOff x="-58" y="7009"/>
            <a:chExt cx="1114" cy="1527"/>
          </a:xfrm>
        </p:grpSpPr>
        <p:sp>
          <p:nvSpPr>
            <p:cNvPr id="19490" name="Rectangle 40"/>
            <p:cNvSpPr>
              <a:spLocks noChangeArrowheads="1"/>
            </p:cNvSpPr>
            <p:nvPr/>
          </p:nvSpPr>
          <p:spPr bwMode="auto">
            <a:xfrm>
              <a:off x="-58" y="7009"/>
              <a:ext cx="116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1000" b="1">
                  <a:solidFill>
                    <a:srgbClr val="0000FF"/>
                  </a:solidFill>
                  <a:latin typeface="Arial Cyr"/>
                </a:rPr>
                <a:t/>
              </a:r>
              <a:br>
                <a:rPr lang="ru-RU" sz="1000" b="1">
                  <a:solidFill>
                    <a:srgbClr val="0000FF"/>
                  </a:solidFill>
                  <a:latin typeface="Arial Cyr"/>
                </a:rPr>
              </a:br>
              <a:endParaRPr lang="ru-RU">
                <a:latin typeface="Times New Roman" pitchFamily="18" charset="0"/>
              </a:endParaRPr>
            </a:p>
          </p:txBody>
        </p:sp>
        <p:sp>
          <p:nvSpPr>
            <p:cNvPr id="19491" name="Rectangle 41"/>
            <p:cNvSpPr>
              <a:spLocks noChangeArrowheads="1"/>
            </p:cNvSpPr>
            <p:nvPr/>
          </p:nvSpPr>
          <p:spPr bwMode="auto">
            <a:xfrm>
              <a:off x="0" y="7422"/>
              <a:ext cx="1056" cy="1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sz="1000" b="1">
                  <a:solidFill>
                    <a:srgbClr val="0000FF"/>
                  </a:solidFill>
                  <a:latin typeface="Arial Cyr"/>
                </a:rPr>
                <a:t>  </a:t>
              </a:r>
              <a:r>
                <a:rPr lang="ru-RU" sz="9000" b="1">
                  <a:solidFill>
                    <a:srgbClr val="0000FF"/>
                  </a:solidFill>
                  <a:latin typeface="Arial Cyr"/>
                </a:rPr>
                <a:t> </a:t>
              </a:r>
              <a:r>
                <a:rPr lang="ru-RU" sz="1000" b="1">
                  <a:solidFill>
                    <a:srgbClr val="0000FF"/>
                  </a:solidFill>
                  <a:latin typeface="Arial Cyr"/>
                </a:rPr>
                <a:t>                                            </a:t>
              </a:r>
            </a:p>
            <a:p>
              <a:pPr eaLnBrk="0" hangingPunct="0"/>
              <a:endParaRPr lang="ru-RU" sz="1000" b="1">
                <a:solidFill>
                  <a:srgbClr val="0000FF"/>
                </a:solidFill>
                <a:latin typeface="Arial Cyr"/>
              </a:endParaRPr>
            </a:p>
          </p:txBody>
        </p:sp>
      </p:grpSp>
      <p:pic>
        <p:nvPicPr>
          <p:cNvPr id="10247" name="Picture 6" descr="animbsc5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2400"/>
            <a:ext cx="1622425" cy="162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Below"/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9468" name="Picture 8" descr="TIT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13" y="1714500"/>
            <a:ext cx="4240212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9" name="Picture 15" descr="Бсш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2514600"/>
            <a:ext cx="1006475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0" name="Picture 17" descr="нит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2971800"/>
            <a:ext cx="1006475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1" name="Picture 19" descr="учителя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" y="3429000"/>
            <a:ext cx="1006475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2" name="Picture 21" descr="1941-45"/>
          <p:cNvPicPr>
            <a:picLocks noChangeAspect="1" noChangeArrowheads="1" noCrop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4800" y="3962400"/>
            <a:ext cx="1006475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3" name="Picture 23" descr="тесты"/>
          <p:cNvPicPr>
            <a:picLocks noChangeAspect="1" noChangeArrowheads="1" noCrop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4800" y="4495800"/>
            <a:ext cx="1006475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4" name="Picture 25" descr="выпуск"/>
          <p:cNvPicPr>
            <a:picLocks noChangeAspect="1" noChangeArrowheads="1" noCrop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04800" y="5029200"/>
            <a:ext cx="1006475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5" name="Picture 27" descr="хочу все знать"/>
          <p:cNvPicPr>
            <a:picLocks noChangeAspect="1" noChangeArrowheads="1" noCrop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4800" y="5486400"/>
            <a:ext cx="1006475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6" name="Picture 29" descr="e-mail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4800" y="6019800"/>
            <a:ext cx="1006475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477" name="Group 47"/>
          <p:cNvGrpSpPr>
            <a:grpSpLocks/>
          </p:cNvGrpSpPr>
          <p:nvPr/>
        </p:nvGrpSpPr>
        <p:grpSpPr bwMode="auto">
          <a:xfrm>
            <a:off x="2195513" y="2565400"/>
            <a:ext cx="4657725" cy="3916363"/>
            <a:chOff x="1536" y="960"/>
            <a:chExt cx="2934" cy="2467"/>
          </a:xfrm>
        </p:grpSpPr>
        <p:grpSp>
          <p:nvGrpSpPr>
            <p:cNvPr id="19481" name="Group 38"/>
            <p:cNvGrpSpPr>
              <a:grpSpLocks/>
            </p:cNvGrpSpPr>
            <p:nvPr/>
          </p:nvGrpSpPr>
          <p:grpSpPr bwMode="auto">
            <a:xfrm>
              <a:off x="1536" y="960"/>
              <a:ext cx="1350" cy="2467"/>
              <a:chOff x="0" y="4571"/>
              <a:chExt cx="1350" cy="2467"/>
            </a:xfrm>
          </p:grpSpPr>
          <p:sp>
            <p:nvSpPr>
              <p:cNvPr id="19487" name="Rectangle 34"/>
              <p:cNvSpPr>
                <a:spLocks noChangeArrowheads="1"/>
              </p:cNvSpPr>
              <p:nvPr/>
            </p:nvSpPr>
            <p:spPr bwMode="auto">
              <a:xfrm>
                <a:off x="0" y="4571"/>
                <a:ext cx="1350" cy="5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r" eaLnBrk="0" hangingPunct="0"/>
                <a:endParaRPr lang="ru-RU">
                  <a:latin typeface="Times New Roman" pitchFamily="18" charset="0"/>
                </a:endParaRPr>
              </a:p>
            </p:txBody>
          </p:sp>
          <p:sp>
            <p:nvSpPr>
              <p:cNvPr id="19488" name="Rectangle 35"/>
              <p:cNvSpPr>
                <a:spLocks noChangeArrowheads="1"/>
              </p:cNvSpPr>
              <p:nvPr/>
            </p:nvSpPr>
            <p:spPr bwMode="auto">
              <a:xfrm>
                <a:off x="0" y="5108"/>
                <a:ext cx="1350" cy="7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ru-RU" sz="1000" b="1">
                    <a:solidFill>
                      <a:srgbClr val="0000FF"/>
                    </a:solidFill>
                    <a:latin typeface="Arial Cyr"/>
                  </a:rPr>
                  <a:t>  </a:t>
                </a:r>
                <a:r>
                  <a:rPr lang="ru-RU" sz="6100" b="1">
                    <a:solidFill>
                      <a:srgbClr val="0000FF"/>
                    </a:solidFill>
                    <a:latin typeface="Arial Cyr"/>
                  </a:rPr>
                  <a:t> </a:t>
                </a:r>
                <a:r>
                  <a:rPr lang="ru-RU" sz="1000" b="1">
                    <a:solidFill>
                      <a:srgbClr val="0000FF"/>
                    </a:solidFill>
                    <a:latin typeface="Arial Cyr"/>
                  </a:rPr>
                  <a:t>                                                  </a:t>
                </a:r>
              </a:p>
              <a:p>
                <a:pPr algn="ctr" eaLnBrk="0" hangingPunct="0"/>
                <a:endParaRPr lang="ru-RU" sz="1000" b="1">
                  <a:solidFill>
                    <a:srgbClr val="0000FF"/>
                  </a:solidFill>
                  <a:latin typeface="Arial Cyr"/>
                </a:endParaRPr>
              </a:p>
            </p:txBody>
          </p:sp>
          <p:sp>
            <p:nvSpPr>
              <p:cNvPr id="19489" name="Rectangle 37"/>
              <p:cNvSpPr>
                <a:spLocks noChangeArrowheads="1"/>
              </p:cNvSpPr>
              <p:nvPr/>
            </p:nvSpPr>
            <p:spPr bwMode="auto">
              <a:xfrm>
                <a:off x="0" y="5848"/>
                <a:ext cx="1350" cy="11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/>
                <a:r>
                  <a:rPr lang="ru-RU" sz="1400" b="1">
                    <a:solidFill>
                      <a:srgbClr val="900000"/>
                    </a:solidFill>
                    <a:latin typeface="Arial Cyr"/>
                  </a:rPr>
                  <a:t>Контролирующие </a:t>
                </a:r>
              </a:p>
              <a:p>
                <a:pPr algn="ctr" eaLnBrk="0" hangingPunct="0"/>
                <a:r>
                  <a:rPr lang="ru-RU" sz="1000" b="1">
                    <a:solidFill>
                      <a:srgbClr val="0000FF"/>
                    </a:solidFill>
                    <a:latin typeface="Arial Cyr"/>
                  </a:rPr>
                  <a:t>Информатика </a:t>
                </a:r>
                <a:r>
                  <a:rPr lang="ru-RU" sz="1000" b="1">
                    <a:solidFill>
                      <a:srgbClr val="003300"/>
                    </a:solidFill>
                    <a:latin typeface="Arial Cyr"/>
                    <a:hlinkClick r:id="rId14" action="ppaction://hlinkfile"/>
                  </a:rPr>
                  <a:t>&gt;&gt;&gt; </a:t>
                </a:r>
              </a:p>
              <a:p>
                <a:pPr algn="ctr" eaLnBrk="0" hangingPunct="0"/>
                <a:r>
                  <a:rPr lang="ru-RU" sz="1000" b="1">
                    <a:solidFill>
                      <a:srgbClr val="003300"/>
                    </a:solidFill>
                    <a:latin typeface="Arial Cyr"/>
                    <a:hlinkClick r:id="rId14" action="ppaction://hlinkfile"/>
                  </a:rPr>
                  <a:t>Математика &gt;&gt;&gt; </a:t>
                </a:r>
              </a:p>
              <a:p>
                <a:pPr algn="ctr" eaLnBrk="0" hangingPunct="0"/>
                <a:r>
                  <a:rPr lang="ru-RU" sz="1000" b="1">
                    <a:solidFill>
                      <a:srgbClr val="003300"/>
                    </a:solidFill>
                    <a:latin typeface="Arial Cyr"/>
                    <a:hlinkClick r:id="rId14" action="ppaction://hlinkfile"/>
                  </a:rPr>
                  <a:t>Родной язык (начальные классы) &gt;&gt;&gt; </a:t>
                </a:r>
              </a:p>
              <a:p>
                <a:pPr algn="ctr" eaLnBrk="0" hangingPunct="0"/>
                <a:r>
                  <a:rPr lang="ru-RU" sz="1000" b="1">
                    <a:solidFill>
                      <a:srgbClr val="003300"/>
                    </a:solidFill>
                    <a:latin typeface="Arial Cyr"/>
                    <a:hlinkClick r:id="rId14" action="ppaction://hlinkfile"/>
                  </a:rPr>
                  <a:t>Русский язык (начальные классы) &gt;&gt;&gt; </a:t>
                </a:r>
              </a:p>
              <a:p>
                <a:pPr algn="ctr" eaLnBrk="0" hangingPunct="0"/>
                <a:r>
                  <a:rPr lang="ru-RU" sz="1000" b="1">
                    <a:solidFill>
                      <a:srgbClr val="003300"/>
                    </a:solidFill>
                    <a:latin typeface="Arial Cyr"/>
                    <a:hlinkClick r:id="rId14" action="ppaction://hlinkfile"/>
                  </a:rPr>
                  <a:t>Математика (III класс) &gt;&gt;&gt; </a:t>
                </a:r>
              </a:p>
              <a:p>
                <a:pPr algn="ctr" eaLnBrk="0" hangingPunct="0"/>
                <a:r>
                  <a:rPr lang="ru-RU" sz="1000" b="1">
                    <a:solidFill>
                      <a:srgbClr val="003300"/>
                    </a:solidFill>
                    <a:latin typeface="Arial Cyr"/>
                    <a:hlinkClick r:id="rId14" action="ppaction://hlinkfile"/>
                  </a:rPr>
                  <a:t>Математика (IV класс) &gt;&gt;&gt; </a:t>
                </a:r>
              </a:p>
              <a:p>
                <a:pPr algn="ctr" eaLnBrk="0" hangingPunct="0"/>
                <a:endParaRPr lang="ru-RU">
                  <a:solidFill>
                    <a:srgbClr val="0033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5142" name="Rectangle 44"/>
            <p:cNvSpPr>
              <a:spLocks noChangeArrowheads="1"/>
            </p:cNvSpPr>
            <p:nvPr/>
          </p:nvSpPr>
          <p:spPr bwMode="auto">
            <a:xfrm>
              <a:off x="3120" y="2208"/>
              <a:ext cx="1350" cy="1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/>
            <a:lstStyle/>
            <a:p>
              <a:pPr algn="ctr">
                <a:defRPr/>
              </a:pPr>
              <a:r>
                <a:rPr lang="ru-RU" sz="1400" b="1" dirty="0">
                  <a:solidFill>
                    <a:srgbClr val="900000"/>
                  </a:solidFill>
                  <a:latin typeface="Arial Cyr"/>
                </a:rPr>
                <a:t>Обучающие </a:t>
              </a:r>
            </a:p>
            <a:p>
              <a:pPr algn="ctr" eaLnBrk="0" hangingPunct="0">
                <a:defRPr/>
              </a:pPr>
              <a:r>
                <a:rPr lang="ru-RU" sz="1000" b="1" dirty="0">
                  <a:solidFill>
                    <a:srgbClr val="0000FF"/>
                  </a:solidFill>
                  <a:latin typeface="Arial Cyr"/>
                </a:rPr>
                <a:t>Информатика </a:t>
              </a:r>
              <a:r>
                <a:rPr lang="ru-RU" sz="1000" b="1" dirty="0">
                  <a:solidFill>
                    <a:srgbClr val="003300"/>
                  </a:solidFill>
                  <a:latin typeface="Arial Cyr"/>
                  <a:hlinkClick r:id="rId15" action="ppaction://hlinkfile"/>
                </a:rPr>
                <a:t>&gt;&gt;&gt; </a:t>
              </a:r>
            </a:p>
            <a:p>
              <a:pPr algn="ctr" eaLnBrk="0" hangingPunct="0">
                <a:defRPr/>
              </a:pPr>
              <a:r>
                <a:rPr lang="ru-RU" sz="1000" b="1" dirty="0">
                  <a:solidFill>
                    <a:srgbClr val="003300"/>
                  </a:solidFill>
                  <a:latin typeface="Arial Cyr"/>
                  <a:hlinkClick r:id="rId15" action="ppaction://hlinkfile"/>
                </a:rPr>
                <a:t>Математика &gt;&gt;&gt; </a:t>
              </a:r>
            </a:p>
            <a:p>
              <a:pPr algn="ctr" eaLnBrk="0" hangingPunct="0">
                <a:defRPr/>
              </a:pPr>
              <a:r>
                <a:rPr lang="ru-RU" sz="1000" b="1" dirty="0">
                  <a:solidFill>
                    <a:srgbClr val="003300"/>
                  </a:solidFill>
                  <a:latin typeface="Arial Cyr"/>
                  <a:hlinkClick r:id="rId15" action="ppaction://hlinkfile"/>
                </a:rPr>
                <a:t>Родной язык (начальные классы) &gt;&gt;&gt; </a:t>
              </a:r>
            </a:p>
            <a:p>
              <a:pPr algn="ctr" eaLnBrk="0" hangingPunct="0">
                <a:defRPr/>
              </a:pPr>
              <a:r>
                <a:rPr lang="ru-RU" sz="1000" b="1" dirty="0">
                  <a:solidFill>
                    <a:srgbClr val="003300"/>
                  </a:solidFill>
                  <a:latin typeface="Arial Cyr"/>
                  <a:hlinkClick r:id="rId15" action="ppaction://hlinkfile"/>
                </a:rPr>
                <a:t>Русский язык (начальные классы) &gt;&gt;&gt; </a:t>
              </a:r>
            </a:p>
            <a:p>
              <a:pPr algn="ctr" eaLnBrk="0" hangingPunct="0">
                <a:defRPr/>
              </a:pPr>
              <a:r>
                <a:rPr lang="ru-RU" sz="1000" b="1" dirty="0">
                  <a:solidFill>
                    <a:srgbClr val="003300"/>
                  </a:solidFill>
                  <a:latin typeface="Arial Cyr"/>
                  <a:hlinkClick r:id="rId15" action="ppaction://hlinkfile"/>
                </a:rPr>
                <a:t>Математика (III класс) &gt;&gt;&gt; </a:t>
              </a:r>
            </a:p>
            <a:p>
              <a:pPr algn="ctr" eaLnBrk="0" hangingPunct="0">
                <a:defRPr/>
              </a:pPr>
              <a:r>
                <a:rPr lang="ru-RU" sz="1000" b="1" dirty="0">
                  <a:solidFill>
                    <a:srgbClr val="003300"/>
                  </a:solidFill>
                  <a:latin typeface="Arial Cyr"/>
                  <a:hlinkClick r:id="rId15" action="ppaction://hlinkfile"/>
                </a:rPr>
                <a:t>Математика (IV класс) &gt;&gt;&gt; </a:t>
              </a:r>
            </a:p>
            <a:p>
              <a:pPr algn="ctr" eaLnBrk="0" hangingPunct="0">
                <a:defRPr/>
              </a:pPr>
              <a:endParaRPr lang="ru-RU" dirty="0">
                <a:latin typeface="Times New Roman" pitchFamily="18" charset="0"/>
              </a:endParaRPr>
            </a:p>
          </p:txBody>
        </p:sp>
        <p:pic>
          <p:nvPicPr>
            <p:cNvPr id="19485" name="Picture 36" descr="antest2"/>
            <p:cNvPicPr>
              <a:picLocks noChangeAspect="1" noChangeArrowheads="1" noCrop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776" y="1440"/>
              <a:ext cx="1022" cy="6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86" name="Picture 42" descr="annit4"/>
            <p:cNvPicPr>
              <a:picLocks noChangeAspect="1" noChangeArrowheads="1" noCrop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3264" y="960"/>
              <a:ext cx="90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478" name="Text Box 50"/>
          <p:cNvSpPr txBox="1">
            <a:spLocks noChangeArrowheads="1"/>
          </p:cNvSpPr>
          <p:nvPr/>
        </p:nvSpPr>
        <p:spPr bwMode="auto">
          <a:xfrm>
            <a:off x="2051050" y="2349500"/>
            <a:ext cx="2736850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600"/>
              <a:t>Адрес сайта</a:t>
            </a:r>
          </a:p>
          <a:p>
            <a:pPr>
              <a:spcBef>
                <a:spcPct val="50000"/>
              </a:spcBef>
            </a:pPr>
            <a:r>
              <a:rPr lang="en-US" sz="1600"/>
              <a:t>http://Bordon.ya1.ru</a:t>
            </a:r>
            <a:endParaRPr lang="ru-RU" sz="1600"/>
          </a:p>
        </p:txBody>
      </p:sp>
      <p:sp>
        <p:nvSpPr>
          <p:cNvPr id="19479" name="WordArt 53"/>
          <p:cNvSpPr>
            <a:spLocks noChangeArrowheads="1" noChangeShapeType="1" noTextEdit="1"/>
          </p:cNvSpPr>
          <p:nvPr/>
        </p:nvSpPr>
        <p:spPr bwMode="auto">
          <a:xfrm>
            <a:off x="4643438" y="4149725"/>
            <a:ext cx="2381250" cy="287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990033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тесты</a:t>
            </a:r>
          </a:p>
        </p:txBody>
      </p:sp>
      <p:graphicFrame>
        <p:nvGraphicFramePr>
          <p:cNvPr id="44" name="Схема 43"/>
          <p:cNvGraphicFramePr/>
          <p:nvPr/>
        </p:nvGraphicFramePr>
        <p:xfrm>
          <a:off x="2500298" y="214290"/>
          <a:ext cx="6262742" cy="1460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688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3714752"/>
            <a:ext cx="3857652" cy="2893239"/>
          </a:xfrm>
          <a:prstGeom prst="rect">
            <a:avLst/>
          </a:prstGeom>
          <a:scene3d>
            <a:camera prst="isometricOffAxis1Right"/>
            <a:lightRig rig="threePt" dir="t"/>
          </a:scene3d>
          <a:sp3d>
            <a:bevelT prst="relaxedInset"/>
          </a:sp3d>
        </p:spPr>
      </p:pic>
      <p:pic>
        <p:nvPicPr>
          <p:cNvPr id="8" name="Рисунок 7" descr="IMG_6868.JPG"/>
          <p:cNvPicPr>
            <a:picLocks noChangeAspect="1"/>
          </p:cNvPicPr>
          <p:nvPr/>
        </p:nvPicPr>
        <p:blipFill>
          <a:blip r:embed="rId4" cstate="print"/>
          <a:srcRect b="28204"/>
          <a:stretch>
            <a:fillRect/>
          </a:stretch>
        </p:blipFill>
        <p:spPr>
          <a:xfrm>
            <a:off x="3929058" y="4071942"/>
            <a:ext cx="4908768" cy="2643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isometricOffAxis2Left"/>
            <a:lightRig rig="threePt" dir="t"/>
          </a:scene3d>
          <a:sp3d>
            <a:bevelT prst="angle"/>
          </a:sp3d>
        </p:spPr>
      </p:pic>
      <p:graphicFrame>
        <p:nvGraphicFramePr>
          <p:cNvPr id="5" name="Схема 4"/>
          <p:cNvGraphicFramePr/>
          <p:nvPr/>
        </p:nvGraphicFramePr>
        <p:xfrm>
          <a:off x="500034" y="1500174"/>
          <a:ext cx="7143800" cy="2500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4" name="Схема 3"/>
          <p:cNvGraphicFramePr/>
          <p:nvPr/>
        </p:nvGraphicFramePr>
        <p:xfrm>
          <a:off x="1500166" y="-142900"/>
          <a:ext cx="6096000" cy="16430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50000">
              <a:srgbClr val="EBC0C9"/>
            </a:gs>
            <a:gs pos="100000">
              <a:srgbClr val="F5E0E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3" y="428625"/>
            <a:ext cx="7767637" cy="611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Рамка 2"/>
          <p:cNvSpPr/>
          <p:nvPr/>
        </p:nvSpPr>
        <p:spPr>
          <a:xfrm>
            <a:off x="357158" y="285728"/>
            <a:ext cx="8072494" cy="6357982"/>
          </a:xfrm>
          <a:prstGeom prst="frame">
            <a:avLst>
              <a:gd name="adj1" fmla="val 2118"/>
            </a:avLst>
          </a:prstGeom>
          <a:solidFill>
            <a:schemeClr val="accent5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CC00"/>
            </a:gs>
            <a:gs pos="50000">
              <a:srgbClr val="EBC0C9"/>
            </a:gs>
            <a:gs pos="100000">
              <a:srgbClr val="F5E0E5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AG07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71612"/>
            <a:ext cx="9144000" cy="5286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Схема 2"/>
          <p:cNvGraphicFramePr/>
          <p:nvPr/>
        </p:nvGraphicFramePr>
        <p:xfrm>
          <a:off x="1000100" y="142852"/>
          <a:ext cx="6096000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Схема 3"/>
          <p:cNvGraphicFramePr/>
          <p:nvPr/>
        </p:nvGraphicFramePr>
        <p:xfrm>
          <a:off x="1643042" y="1285860"/>
          <a:ext cx="6096000" cy="5429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rgbClr val="EBC0C9"/>
            </a:gs>
            <a:gs pos="100000">
              <a:srgbClr val="F5E0E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357188"/>
            <a:ext cx="7443788" cy="571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Рамка 2"/>
          <p:cNvSpPr/>
          <p:nvPr/>
        </p:nvSpPr>
        <p:spPr>
          <a:xfrm>
            <a:off x="428596" y="214290"/>
            <a:ext cx="7715304" cy="6000792"/>
          </a:xfrm>
          <a:prstGeom prst="frame">
            <a:avLst>
              <a:gd name="adj1" fmla="val 2398"/>
            </a:avLst>
          </a:prstGeom>
          <a:solidFill>
            <a:schemeClr val="accent5"/>
          </a:solidFill>
          <a:ln>
            <a:solidFill>
              <a:srgbClr val="0070C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96E2A8"/>
            </a:gs>
            <a:gs pos="50000">
              <a:srgbClr val="EBC0C9"/>
            </a:gs>
            <a:gs pos="100000">
              <a:srgbClr val="F5E0E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sz="4000"/>
              <a:t> </a:t>
            </a:r>
          </a:p>
        </p:txBody>
      </p:sp>
      <p:pic>
        <p:nvPicPr>
          <p:cNvPr id="24579" name="Picture 4" descr="офап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2875" y="1214438"/>
            <a:ext cx="3071813" cy="4273550"/>
          </a:xfrm>
          <a:noFill/>
        </p:spPr>
      </p:pic>
      <p:graphicFrame>
        <p:nvGraphicFramePr>
          <p:cNvPr id="6" name="Схема 5"/>
          <p:cNvGraphicFramePr/>
          <p:nvPr/>
        </p:nvGraphicFramePr>
        <p:xfrm>
          <a:off x="3428992" y="214290"/>
          <a:ext cx="5715008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Рамка 7"/>
          <p:cNvSpPr/>
          <p:nvPr/>
        </p:nvSpPr>
        <p:spPr>
          <a:xfrm>
            <a:off x="142844" y="1142984"/>
            <a:ext cx="3214710" cy="4500594"/>
          </a:xfrm>
          <a:prstGeom prst="frame">
            <a:avLst>
              <a:gd name="adj1" fmla="val 3365"/>
            </a:avLst>
          </a:prstGeom>
          <a:solidFill>
            <a:srgbClr val="FFC00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Рисунок 8" descr="IMG_6887.JPG"/>
          <p:cNvPicPr>
            <a:picLocks noChangeAspect="1"/>
          </p:cNvPicPr>
          <p:nvPr/>
        </p:nvPicPr>
        <p:blipFill>
          <a:blip r:embed="rId8" cstate="print"/>
          <a:srcRect t="25862"/>
          <a:stretch>
            <a:fillRect/>
          </a:stretch>
        </p:blipFill>
        <p:spPr>
          <a:xfrm>
            <a:off x="3500430" y="3071810"/>
            <a:ext cx="5524507" cy="307181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01600" prst="riblet"/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F0"/>
            </a:gs>
            <a:gs pos="50000">
              <a:srgbClr val="EBC0C9"/>
            </a:gs>
            <a:gs pos="100000">
              <a:srgbClr val="F5E0E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 l="15321" t="2580" r="45969" b="12245"/>
          <a:stretch>
            <a:fillRect/>
          </a:stretch>
        </p:blipFill>
        <p:spPr bwMode="auto">
          <a:xfrm>
            <a:off x="4357688" y="285750"/>
            <a:ext cx="45720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Схема 2"/>
          <p:cNvGraphicFramePr/>
          <p:nvPr/>
        </p:nvGraphicFramePr>
        <p:xfrm>
          <a:off x="0" y="285728"/>
          <a:ext cx="5143504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Схема 4"/>
          <p:cNvGraphicFramePr/>
          <p:nvPr/>
        </p:nvGraphicFramePr>
        <p:xfrm>
          <a:off x="142844" y="1857364"/>
          <a:ext cx="4143404" cy="44291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Рамка 5"/>
          <p:cNvSpPr/>
          <p:nvPr/>
        </p:nvSpPr>
        <p:spPr>
          <a:xfrm>
            <a:off x="4357686" y="285728"/>
            <a:ext cx="4572032" cy="6357982"/>
          </a:xfrm>
          <a:prstGeom prst="frame">
            <a:avLst>
              <a:gd name="adj1" fmla="val 2016"/>
            </a:avLst>
          </a:prstGeom>
          <a:solidFill>
            <a:schemeClr val="accent4"/>
          </a:solidFill>
          <a:ln>
            <a:solidFill>
              <a:srgbClr val="00CC0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/>
        </p:nvGraphicFramePr>
        <p:xfrm>
          <a:off x="571472" y="1428736"/>
          <a:ext cx="8358246" cy="3286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A7BA36"/>
            </a:gs>
            <a:gs pos="50000">
              <a:srgbClr val="EBC0C9"/>
            </a:gs>
            <a:gs pos="100000">
              <a:srgbClr val="F5E0E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 l="15384" t="3078" r="46153" b="12308"/>
          <a:stretch>
            <a:fillRect/>
          </a:stretch>
        </p:blipFill>
        <p:spPr bwMode="auto">
          <a:xfrm>
            <a:off x="4286250" y="214313"/>
            <a:ext cx="4643438" cy="638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Схема 2"/>
          <p:cNvGraphicFramePr/>
          <p:nvPr/>
        </p:nvGraphicFramePr>
        <p:xfrm>
          <a:off x="-142908" y="2428868"/>
          <a:ext cx="4857752" cy="3286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Схема 3"/>
          <p:cNvGraphicFramePr/>
          <p:nvPr/>
        </p:nvGraphicFramePr>
        <p:xfrm>
          <a:off x="0" y="857232"/>
          <a:ext cx="4214810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5" name="Рамка 4"/>
          <p:cNvSpPr/>
          <p:nvPr/>
        </p:nvSpPr>
        <p:spPr>
          <a:xfrm>
            <a:off x="4143372" y="142852"/>
            <a:ext cx="4786346" cy="6500858"/>
          </a:xfrm>
          <a:prstGeom prst="frame">
            <a:avLst>
              <a:gd name="adj1" fmla="val 2704"/>
            </a:avLst>
          </a:prstGeom>
          <a:solidFill>
            <a:schemeClr val="accent4"/>
          </a:solidFill>
          <a:ln>
            <a:solidFill>
              <a:srgbClr val="00CC0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B050"/>
            </a:gs>
            <a:gs pos="50000">
              <a:srgbClr val="EBC0C9"/>
            </a:gs>
            <a:gs pos="100000">
              <a:srgbClr val="F5E0E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 l="15321" t="2580" r="45969" b="12245"/>
          <a:stretch>
            <a:fillRect/>
          </a:stretch>
        </p:blipFill>
        <p:spPr bwMode="auto">
          <a:xfrm>
            <a:off x="4429125" y="214313"/>
            <a:ext cx="45720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 cstate="print"/>
          <a:srcRect l="45271" t="30270" r="15540" b="50270"/>
          <a:stretch>
            <a:fillRect/>
          </a:stretch>
        </p:blipFill>
        <p:spPr bwMode="auto">
          <a:xfrm>
            <a:off x="4786313" y="3714750"/>
            <a:ext cx="41433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3" cstate="print"/>
          <a:srcRect l="45271" t="51892" r="32433" b="31892"/>
          <a:stretch>
            <a:fillRect/>
          </a:stretch>
        </p:blipFill>
        <p:spPr bwMode="auto">
          <a:xfrm>
            <a:off x="4714875" y="5143500"/>
            <a:ext cx="2357438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Схема 5"/>
          <p:cNvGraphicFramePr/>
          <p:nvPr/>
        </p:nvGraphicFramePr>
        <p:xfrm>
          <a:off x="357158" y="-214338"/>
          <a:ext cx="3833818" cy="7072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Рамка 6"/>
          <p:cNvSpPr/>
          <p:nvPr/>
        </p:nvSpPr>
        <p:spPr>
          <a:xfrm>
            <a:off x="4357686" y="142852"/>
            <a:ext cx="4786314" cy="6429420"/>
          </a:xfrm>
          <a:prstGeom prst="frame">
            <a:avLst>
              <a:gd name="adj1" fmla="val 3403"/>
            </a:avLst>
          </a:prstGeom>
          <a:solidFill>
            <a:schemeClr val="accent5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/>
            </a:gs>
            <a:gs pos="16000">
              <a:srgbClr val="1F1F1F"/>
            </a:gs>
            <a:gs pos="17999">
              <a:srgbClr val="FFFFFF"/>
            </a:gs>
            <a:gs pos="42000">
              <a:srgbClr val="636363"/>
            </a:gs>
            <a:gs pos="53000">
              <a:srgbClr val="CFCFCF"/>
            </a:gs>
            <a:gs pos="66000">
              <a:srgbClr val="CFCFCF"/>
            </a:gs>
            <a:gs pos="75999">
              <a:srgbClr val="1F1F1F"/>
            </a:gs>
            <a:gs pos="78999">
              <a:srgbClr val="FFFFFF"/>
            </a:gs>
            <a:gs pos="100000">
              <a:srgbClr val="7F7F7F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WordArt 6"/>
          <p:cNvSpPr>
            <a:spLocks noChangeArrowheads="1" noChangeShapeType="1" noTextEdit="1"/>
          </p:cNvSpPr>
          <p:nvPr/>
        </p:nvSpPr>
        <p:spPr bwMode="auto">
          <a:xfrm>
            <a:off x="2214563" y="785813"/>
            <a:ext cx="4449762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66"/>
                    </a:gs>
                    <a:gs pos="100000">
                      <a:schemeClr val="folHlink"/>
                    </a:gs>
                  </a:gsLst>
                  <a:lin ang="0" scaled="1"/>
                </a:gradFill>
                <a:effectLst>
                  <a:outerShdw dist="107763" dir="2700000" algn="ctr" rotWithShape="0">
                    <a:srgbClr val="C0C0C0"/>
                  </a:outerShdw>
                </a:effectLst>
                <a:latin typeface="Impact"/>
              </a:rPr>
              <a:t>Спасибо за внимание!</a:t>
            </a:r>
          </a:p>
        </p:txBody>
      </p:sp>
      <p:graphicFrame>
        <p:nvGraphicFramePr>
          <p:cNvPr id="4" name="Схема 3"/>
          <p:cNvGraphicFramePr/>
          <p:nvPr/>
        </p:nvGraphicFramePr>
        <p:xfrm>
          <a:off x="1714480" y="2285992"/>
          <a:ext cx="5762644" cy="30003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133600"/>
            <a:ext cx="7772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u="sng">
                <a:solidFill>
                  <a:srgbClr val="000000"/>
                </a:solidFill>
                <a:cs typeface="Times New Roman" pitchFamily="18" charset="0"/>
              </a:rPr>
              <a:t> </a:t>
            </a:r>
            <a:endParaRPr lang="ru-RU" sz="2800">
              <a:solidFill>
                <a:srgbClr val="000000"/>
              </a:solidFill>
              <a:cs typeface="Times New Roman" pitchFamily="18" charset="0"/>
            </a:endParaRPr>
          </a:p>
        </p:txBody>
      </p:sp>
      <p:grpSp>
        <p:nvGrpSpPr>
          <p:cNvPr id="9219" name="Group 85"/>
          <p:cNvGrpSpPr>
            <a:grpSpLocks/>
          </p:cNvGrpSpPr>
          <p:nvPr/>
        </p:nvGrpSpPr>
        <p:grpSpPr bwMode="auto">
          <a:xfrm>
            <a:off x="3048000" y="152400"/>
            <a:ext cx="2819400" cy="1676400"/>
            <a:chOff x="2160" y="144"/>
            <a:chExt cx="1776" cy="1056"/>
          </a:xfrm>
        </p:grpSpPr>
        <p:sp>
          <p:nvSpPr>
            <p:cNvPr id="9224" name="AutoShape 83"/>
            <p:cNvSpPr>
              <a:spLocks noChangeArrowheads="1"/>
            </p:cNvSpPr>
            <p:nvPr/>
          </p:nvSpPr>
          <p:spPr bwMode="auto">
            <a:xfrm>
              <a:off x="2160" y="144"/>
              <a:ext cx="1776" cy="1056"/>
            </a:xfrm>
            <a:prstGeom prst="downArrow">
              <a:avLst>
                <a:gd name="adj1" fmla="val 50000"/>
                <a:gd name="adj2" fmla="val 25000"/>
              </a:avLst>
            </a:prstGeom>
            <a:gradFill rotWithShape="0">
              <a:gsLst>
                <a:gs pos="0">
                  <a:schemeClr val="bg1"/>
                </a:gs>
                <a:gs pos="100000">
                  <a:srgbClr val="3399FF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9225" name="Text Box 84"/>
            <p:cNvSpPr txBox="1">
              <a:spLocks noChangeArrowheads="1"/>
            </p:cNvSpPr>
            <p:nvPr/>
          </p:nvSpPr>
          <p:spPr bwMode="auto">
            <a:xfrm>
              <a:off x="2640" y="480"/>
              <a:ext cx="8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/>
                <a:t>  </a:t>
              </a:r>
              <a:r>
                <a:rPr lang="ru-RU"/>
                <a:t>Цель</a:t>
              </a:r>
              <a:r>
                <a:rPr lang="en-US"/>
                <a:t>:</a:t>
              </a:r>
              <a:endParaRPr lang="ru-RU"/>
            </a:p>
          </p:txBody>
        </p:sp>
      </p:grpSp>
      <p:pic>
        <p:nvPicPr>
          <p:cNvPr id="3158" name="Picture 86" descr="GE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5084763"/>
            <a:ext cx="2124075" cy="12954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relaxedInset"/>
          </a:sp3d>
        </p:spPr>
      </p:pic>
      <p:graphicFrame>
        <p:nvGraphicFramePr>
          <p:cNvPr id="72" name="Схема 71"/>
          <p:cNvGraphicFramePr/>
          <p:nvPr/>
        </p:nvGraphicFramePr>
        <p:xfrm>
          <a:off x="428596" y="2000240"/>
          <a:ext cx="7215238" cy="2071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3" name="Рисунок 72" descr="IMG_686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71736" y="4000504"/>
            <a:ext cx="3238490" cy="242886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74" name="Рисунок 73" descr="IMG_6873.JPG"/>
          <p:cNvPicPr>
            <a:picLocks noChangeAspect="1"/>
          </p:cNvPicPr>
          <p:nvPr/>
        </p:nvPicPr>
        <p:blipFill>
          <a:blip r:embed="rId9" cstate="print"/>
          <a:srcRect t="30208" r="60938" b="37500"/>
          <a:stretch>
            <a:fillRect/>
          </a:stretch>
        </p:blipFill>
        <p:spPr>
          <a:xfrm>
            <a:off x="5929322" y="5072074"/>
            <a:ext cx="2011789" cy="12473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10" descr="IMG_687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43" name="Group 21"/>
          <p:cNvGrpSpPr>
            <a:grpSpLocks/>
          </p:cNvGrpSpPr>
          <p:nvPr/>
        </p:nvGrpSpPr>
        <p:grpSpPr bwMode="auto">
          <a:xfrm>
            <a:off x="3429000" y="2362200"/>
            <a:ext cx="2133600" cy="1981200"/>
            <a:chOff x="2160" y="1488"/>
            <a:chExt cx="1344" cy="1248"/>
          </a:xfrm>
        </p:grpSpPr>
        <p:sp>
          <p:nvSpPr>
            <p:cNvPr id="10248" name="Oval 4"/>
            <p:cNvSpPr>
              <a:spLocks noChangeArrowheads="1"/>
            </p:cNvSpPr>
            <p:nvPr/>
          </p:nvSpPr>
          <p:spPr bwMode="auto">
            <a:xfrm>
              <a:off x="2160" y="1488"/>
              <a:ext cx="1344" cy="1248"/>
            </a:xfrm>
            <a:prstGeom prst="ellipse">
              <a:avLst/>
            </a:prstGeom>
            <a:gradFill rotWithShape="0">
              <a:gsLst>
                <a:gs pos="0">
                  <a:srgbClr val="006699"/>
                </a:gs>
                <a:gs pos="9500">
                  <a:srgbClr val="1170FF"/>
                </a:gs>
                <a:gs pos="14499">
                  <a:srgbClr val="3333CC"/>
                </a:gs>
                <a:gs pos="20000">
                  <a:srgbClr val="2E6792"/>
                </a:gs>
                <a:gs pos="26500">
                  <a:srgbClr val="9999FF"/>
                </a:gs>
                <a:gs pos="42000">
                  <a:srgbClr val="00CCCC"/>
                </a:gs>
                <a:gs pos="50000">
                  <a:srgbClr val="3399FF"/>
                </a:gs>
                <a:gs pos="58000">
                  <a:srgbClr val="00CCCC"/>
                </a:gs>
                <a:gs pos="73500">
                  <a:srgbClr val="9999FF"/>
                </a:gs>
                <a:gs pos="80000">
                  <a:srgbClr val="2E6792"/>
                </a:gs>
                <a:gs pos="85501">
                  <a:srgbClr val="3333CC"/>
                </a:gs>
                <a:gs pos="90500">
                  <a:srgbClr val="1170FF"/>
                </a:gs>
                <a:gs pos="100000">
                  <a:srgbClr val="006699"/>
                </a:gs>
              </a:gsLst>
              <a:lin ang="189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0249" name="Text Box 5"/>
            <p:cNvSpPr txBox="1">
              <a:spLocks noChangeArrowheads="1"/>
            </p:cNvSpPr>
            <p:nvPr/>
          </p:nvSpPr>
          <p:spPr bwMode="auto">
            <a:xfrm>
              <a:off x="2352" y="1920"/>
              <a:ext cx="110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b="1">
                  <a:solidFill>
                    <a:schemeClr val="bg1"/>
                  </a:solidFill>
                  <a:latin typeface="Times New Roman" pitchFamily="18" charset="0"/>
                </a:rPr>
                <a:t>ЗАДАЧИ</a:t>
              </a:r>
            </a:p>
          </p:txBody>
        </p:sp>
      </p:grpSp>
      <p:sp>
        <p:nvSpPr>
          <p:cNvPr id="7184" name="AutoShape 16"/>
          <p:cNvSpPr>
            <a:spLocks noChangeArrowheads="1"/>
          </p:cNvSpPr>
          <p:nvPr/>
        </p:nvSpPr>
        <p:spPr bwMode="auto">
          <a:xfrm>
            <a:off x="0" y="5562600"/>
            <a:ext cx="4270375" cy="590550"/>
          </a:xfrm>
          <a:prstGeom prst="wedgeRectCallout">
            <a:avLst>
              <a:gd name="adj1" fmla="val 43866"/>
              <a:gd name="adj2" fmla="val -271505"/>
            </a:avLst>
          </a:prstGeom>
          <a:gradFill rotWithShape="0">
            <a:gsLst>
              <a:gs pos="0">
                <a:srgbClr val="FF0000"/>
              </a:gs>
              <a:gs pos="50000">
                <a:schemeClr val="bg1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>
                <a:solidFill>
                  <a:srgbClr val="000000"/>
                </a:solidFill>
                <a:latin typeface="Times New Roman" pitchFamily="18" charset="0"/>
              </a:rPr>
              <a:t>3.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</a:rPr>
              <a:t>асширение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математического кругозора и </a:t>
            </a:r>
            <a:endParaRPr lang="ru-RU" sz="1600">
              <a:solidFill>
                <a:srgbClr val="000000"/>
              </a:solidFill>
              <a:latin typeface="Times New Roman" pitchFamily="18" charset="0"/>
            </a:endParaRPr>
          </a:p>
          <a:p>
            <a:pPr algn="ctr">
              <a:defRPr/>
            </a:pP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творческих способностей учащихся.</a:t>
            </a:r>
          </a:p>
        </p:txBody>
      </p:sp>
      <p:sp>
        <p:nvSpPr>
          <p:cNvPr id="7185" name="AutoShape 17"/>
          <p:cNvSpPr>
            <a:spLocks noChangeArrowheads="1"/>
          </p:cNvSpPr>
          <p:nvPr/>
        </p:nvSpPr>
        <p:spPr bwMode="auto">
          <a:xfrm>
            <a:off x="4873625" y="5562600"/>
            <a:ext cx="4270375" cy="590550"/>
          </a:xfrm>
          <a:prstGeom prst="wedgeRectCallout">
            <a:avLst>
              <a:gd name="adj1" fmla="val -45653"/>
              <a:gd name="adj2" fmla="val -280644"/>
            </a:avLst>
          </a:prstGeom>
          <a:gradFill rotWithShape="0">
            <a:gsLst>
              <a:gs pos="0">
                <a:srgbClr val="D60093"/>
              </a:gs>
              <a:gs pos="50000">
                <a:schemeClr val="bg1"/>
              </a:gs>
              <a:gs pos="100000">
                <a:srgbClr val="D60093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>
                <a:solidFill>
                  <a:srgbClr val="000000"/>
                </a:solidFill>
                <a:latin typeface="Times New Roman" pitchFamily="18" charset="0"/>
              </a:rPr>
              <a:t>4.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Формирование целеустремленности,</a:t>
            </a:r>
            <a:endParaRPr lang="ru-RU" sz="1600">
              <a:solidFill>
                <a:srgbClr val="000000"/>
              </a:solidFill>
              <a:latin typeface="Times New Roman" pitchFamily="18" charset="0"/>
            </a:endParaRPr>
          </a:p>
          <a:p>
            <a:pPr algn="ctr">
              <a:defRPr/>
            </a:pP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настойчивости, трудолюбия</a:t>
            </a:r>
            <a:r>
              <a:rPr lang="en-US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86" name="AutoShape 18"/>
          <p:cNvSpPr>
            <a:spLocks noChangeArrowheads="1"/>
          </p:cNvSpPr>
          <p:nvPr/>
        </p:nvSpPr>
        <p:spPr bwMode="auto">
          <a:xfrm>
            <a:off x="5257800" y="990600"/>
            <a:ext cx="3886200" cy="592138"/>
          </a:xfrm>
          <a:prstGeom prst="wedgeRectCallout">
            <a:avLst>
              <a:gd name="adj1" fmla="val -52412"/>
              <a:gd name="adj2" fmla="val 217023"/>
            </a:avLst>
          </a:prstGeom>
          <a:gradFill rotWithShape="0">
            <a:gsLst>
              <a:gs pos="0">
                <a:srgbClr val="3399FF"/>
              </a:gs>
              <a:gs pos="50000">
                <a:schemeClr val="bg1"/>
              </a:gs>
              <a:gs pos="100000">
                <a:srgbClr val="3399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Развитие логического и </a:t>
            </a:r>
            <a:endParaRPr lang="ru-RU" sz="1600">
              <a:solidFill>
                <a:srgbClr val="000000"/>
              </a:solidFill>
              <a:latin typeface="Times New Roman" pitchFamily="18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  <a:defRPr/>
            </a:pPr>
            <a:r>
              <a:rPr lang="ru-RU" sz="16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математического мышления.</a:t>
            </a:r>
          </a:p>
        </p:txBody>
      </p:sp>
      <p:sp>
        <p:nvSpPr>
          <p:cNvPr id="7187" name="AutoShape 19"/>
          <p:cNvSpPr>
            <a:spLocks noChangeArrowheads="1"/>
          </p:cNvSpPr>
          <p:nvPr/>
        </p:nvSpPr>
        <p:spPr bwMode="auto">
          <a:xfrm>
            <a:off x="152400" y="1066800"/>
            <a:ext cx="3505200" cy="739775"/>
          </a:xfrm>
          <a:prstGeom prst="wedgeRectCallout">
            <a:avLst>
              <a:gd name="adj1" fmla="val 49546"/>
              <a:gd name="adj2" fmla="val 172532"/>
            </a:avLst>
          </a:prstGeom>
          <a:gradFill rotWithShape="0">
            <a:gsLst>
              <a:gs pos="0">
                <a:srgbClr val="00FF00"/>
              </a:gs>
              <a:gs pos="50000">
                <a:schemeClr val="bg1"/>
              </a:gs>
              <a:gs pos="100000">
                <a:srgbClr val="00FF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400">
                <a:solidFill>
                  <a:srgbClr val="000000"/>
                </a:solidFill>
                <a:latin typeface="Times New Roman" pitchFamily="18" charset="0"/>
              </a:rPr>
              <a:t>1.</a:t>
            </a:r>
            <a:r>
              <a:rPr lang="ru-RU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 помощью компьютерных технологий </a:t>
            </a:r>
            <a:endParaRPr lang="ru-RU" sz="1400">
              <a:solidFill>
                <a:srgbClr val="000000"/>
              </a:solidFill>
              <a:latin typeface="Times New Roman" pitchFamily="18" charset="0"/>
            </a:endParaRPr>
          </a:p>
          <a:p>
            <a:pPr algn="ctr">
              <a:defRPr/>
            </a:pPr>
            <a:r>
              <a:rPr lang="ru-RU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разнообразить форму проведения </a:t>
            </a:r>
            <a:endParaRPr lang="ru-RU" sz="1400">
              <a:solidFill>
                <a:srgbClr val="000000"/>
              </a:solidFill>
              <a:latin typeface="Times New Roman" pitchFamily="18" charset="0"/>
            </a:endParaRPr>
          </a:p>
          <a:p>
            <a:pPr algn="ctr">
              <a:defRPr/>
            </a:pPr>
            <a:r>
              <a:rPr lang="ru-RU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внеклассной работы.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4" grpId="0" animBg="1" autoUpdateAnimBg="0"/>
      <p:bldP spid="7185" grpId="0" animBg="1" autoUpdateAnimBg="0"/>
      <p:bldP spid="7186" grpId="0" animBg="1" autoUpdateAnimBg="0"/>
      <p:bldP spid="7187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rotWithShape="0">
          <a:gsLst>
            <a:gs pos="0">
              <a:srgbClr val="CDA3D6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8"/>
          <p:cNvGrpSpPr>
            <a:grpSpLocks/>
          </p:cNvGrpSpPr>
          <p:nvPr/>
        </p:nvGrpSpPr>
        <p:grpSpPr bwMode="auto">
          <a:xfrm>
            <a:off x="1214438" y="785813"/>
            <a:ext cx="4419600" cy="685800"/>
            <a:chOff x="240" y="480"/>
            <a:chExt cx="2784" cy="432"/>
          </a:xfrm>
        </p:grpSpPr>
        <p:sp>
          <p:nvSpPr>
            <p:cNvPr id="4100" name="Rectangle 4"/>
            <p:cNvSpPr>
              <a:spLocks noChangeArrowheads="1"/>
            </p:cNvSpPr>
            <p:nvPr/>
          </p:nvSpPr>
          <p:spPr bwMode="auto">
            <a:xfrm>
              <a:off x="240" y="480"/>
              <a:ext cx="2784" cy="432"/>
            </a:xfrm>
            <a:prstGeom prst="rect">
              <a:avLst/>
            </a:prstGeom>
            <a:gradFill rotWithShape="0">
              <a:gsLst>
                <a:gs pos="0">
                  <a:srgbClr val="6600FF"/>
                </a:gs>
                <a:gs pos="50000">
                  <a:schemeClr val="bg1"/>
                </a:gs>
                <a:gs pos="100000">
                  <a:srgbClr val="6600FF"/>
                </a:gs>
              </a:gsLst>
              <a:lin ang="5400000" scaled="1"/>
            </a:gra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4103" name="Text Box 7"/>
            <p:cNvSpPr txBox="1">
              <a:spLocks noChangeArrowheads="1"/>
            </p:cNvSpPr>
            <p:nvPr/>
          </p:nvSpPr>
          <p:spPr bwMode="auto">
            <a:xfrm>
              <a:off x="768" y="528"/>
              <a:ext cx="2208" cy="327"/>
            </a:xfrm>
            <a:prstGeom prst="rect">
              <a:avLst/>
            </a:prstGeom>
            <a:gradFill rotWithShape="0">
              <a:gsLst>
                <a:gs pos="0">
                  <a:srgbClr val="6600FF"/>
                </a:gs>
                <a:gs pos="50000">
                  <a:schemeClr val="bg1"/>
                </a:gs>
                <a:gs pos="100000">
                  <a:srgbClr val="6600FF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ru-RU" sz="2800" b="1">
                  <a:solidFill>
                    <a:srgbClr val="000066"/>
                  </a:solidFill>
                  <a:latin typeface="Times New Roman" pitchFamily="18" charset="0"/>
                </a:rPr>
                <a:t>Актуальность</a:t>
              </a:r>
            </a:p>
          </p:txBody>
        </p:sp>
      </p:grpSp>
      <p:pic>
        <p:nvPicPr>
          <p:cNvPr id="11267" name="Picture 9" descr="ag00319_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381000"/>
            <a:ext cx="1943100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Text Box 11"/>
          <p:cNvSpPr txBox="1">
            <a:spLocks noChangeArrowheads="1"/>
          </p:cNvSpPr>
          <p:nvPr/>
        </p:nvSpPr>
        <p:spPr bwMode="auto">
          <a:xfrm>
            <a:off x="6705600" y="6248400"/>
            <a:ext cx="1295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/>
          </a:p>
        </p:txBody>
      </p:sp>
      <p:pic>
        <p:nvPicPr>
          <p:cNvPr id="4108" name="Picture 12" descr="C:\Users\User\Documents\информатика\робот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15313" y="3214688"/>
            <a:ext cx="109537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Схема 10"/>
          <p:cNvGraphicFramePr/>
          <p:nvPr/>
        </p:nvGraphicFramePr>
        <p:xfrm>
          <a:off x="1000100" y="1785926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0.13541 0.104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00" y="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BCBCB"/>
            </a:gs>
            <a:gs pos="13000">
              <a:srgbClr val="5F5F5F"/>
            </a:gs>
            <a:gs pos="21001">
              <a:srgbClr val="5F5F5F"/>
            </a:gs>
            <a:gs pos="63000">
              <a:srgbClr val="FFFFFF"/>
            </a:gs>
            <a:gs pos="67000">
              <a:srgbClr val="B2B2B2"/>
            </a:gs>
            <a:gs pos="69000">
              <a:srgbClr val="292929"/>
            </a:gs>
            <a:gs pos="82001">
              <a:srgbClr val="777777"/>
            </a:gs>
            <a:gs pos="100000">
              <a:srgbClr val="EAEAEA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285720" y="214290"/>
          <a:ext cx="7239000" cy="17144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291" name="Picture 4" descr="мш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5813" y="2143125"/>
            <a:ext cx="4900612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2" descr="C:\Users\User\Documents\информатика\робот.g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15313" y="3214688"/>
            <a:ext cx="109537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047 L -0.28507 0.1254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00" y="6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/>
        </p:nvGraphicFramePr>
        <p:xfrm>
          <a:off x="785786" y="142852"/>
          <a:ext cx="7143800" cy="13890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Схема 8"/>
          <p:cNvGraphicFramePr/>
          <p:nvPr/>
        </p:nvGraphicFramePr>
        <p:xfrm>
          <a:off x="571472" y="1643050"/>
          <a:ext cx="6786610" cy="457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1" name="Рисунок 10" descr="IMG_6822.JPG"/>
          <p:cNvPicPr>
            <a:picLocks noChangeAspect="1"/>
          </p:cNvPicPr>
          <p:nvPr/>
        </p:nvPicPr>
        <p:blipFill>
          <a:blip r:embed="rId12" cstate="print"/>
          <a:srcRect l="11718" t="15625" r="9375" b="38542"/>
          <a:stretch>
            <a:fillRect/>
          </a:stretch>
        </p:blipFill>
        <p:spPr>
          <a:xfrm>
            <a:off x="6143636" y="5500702"/>
            <a:ext cx="2802318" cy="12208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bg1">
                <a:lumMod val="9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IMG_6854.JPG"/>
          <p:cNvPicPr>
            <a:picLocks noChangeAspect="1"/>
          </p:cNvPicPr>
          <p:nvPr/>
        </p:nvPicPr>
        <p:blipFill>
          <a:blip r:embed="rId2" cstate="print"/>
          <a:srcRect l="2679" t="14286"/>
          <a:stretch>
            <a:fillRect/>
          </a:stretch>
        </p:blipFill>
        <p:spPr>
          <a:xfrm>
            <a:off x="6286512" y="214290"/>
            <a:ext cx="2595549" cy="1714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0"/>
            <a:ext cx="77724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>
                <a:cs typeface="Times New Roman" pitchFamily="18" charset="0"/>
              </a:rPr>
              <a:t/>
            </a:r>
            <a:br>
              <a:rPr lang="ru-RU">
                <a:cs typeface="Times New Roman" pitchFamily="18" charset="0"/>
              </a:rPr>
            </a:br>
            <a:endParaRPr lang="ru-RU">
              <a:cs typeface="Times New Roman" pitchFamily="18" charset="0"/>
            </a:endParaRPr>
          </a:p>
        </p:txBody>
      </p:sp>
      <p:sp>
        <p:nvSpPr>
          <p:cNvPr id="13318" name="AutoShape 6"/>
          <p:cNvSpPr>
            <a:spLocks noChangeArrowheads="1"/>
          </p:cNvSpPr>
          <p:nvPr/>
        </p:nvSpPr>
        <p:spPr bwMode="auto">
          <a:xfrm>
            <a:off x="525463" y="531813"/>
            <a:ext cx="5618162" cy="7112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9933"/>
              </a:gs>
              <a:gs pos="50000">
                <a:srgbClr val="FFFFFF"/>
              </a:gs>
              <a:gs pos="100000">
                <a:srgbClr val="FF9933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ru-RU" sz="3600">
                <a:solidFill>
                  <a:schemeClr val="tx2"/>
                </a:solidFill>
                <a:cs typeface="Times New Roman" pitchFamily="18" charset="0"/>
              </a:rPr>
              <a:t>Логические задачи</a:t>
            </a:r>
          </a:p>
        </p:txBody>
      </p:sp>
      <p:graphicFrame>
        <p:nvGraphicFramePr>
          <p:cNvPr id="8" name="Схема 7"/>
          <p:cNvGraphicFramePr/>
          <p:nvPr/>
        </p:nvGraphicFramePr>
        <p:xfrm>
          <a:off x="428596" y="1571612"/>
          <a:ext cx="7572428" cy="492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58" y="0"/>
            <a:ext cx="8153400" cy="11430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dirty="0"/>
              <a:t>Электронный задачник состоит из разделов</a:t>
            </a:r>
            <a:r>
              <a:rPr lang="en-US" sz="2400" dirty="0"/>
              <a:t>:</a:t>
            </a:r>
            <a:endParaRPr lang="ru-RU" sz="2400" dirty="0"/>
          </a:p>
        </p:txBody>
      </p:sp>
      <p:sp>
        <p:nvSpPr>
          <p:cNvPr id="14339" name="Rectangle 3" descr="Rectangle: Click to edit Master text styles&#10;Second level&#10;Third level&#10;Fourth level&#10;Fifth level"/>
          <p:cNvSpPr>
            <a:spLocks noGrp="1" noChangeArrowheads="1"/>
          </p:cNvSpPr>
          <p:nvPr>
            <p:ph idx="1"/>
          </p:nvPr>
        </p:nvSpPr>
        <p:spPr>
          <a:xfrm>
            <a:off x="571500" y="1571625"/>
            <a:ext cx="7772400" cy="4214813"/>
          </a:xfrm>
        </p:spPr>
        <p:txBody>
          <a:bodyPr>
            <a:normAutofit fontScale="92500" lnSpcReduction="20000"/>
          </a:bodyPr>
          <a:lstStyle/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dirty="0"/>
              <a:t>1.</a:t>
            </a:r>
            <a:r>
              <a:rPr lang="ru-RU" sz="2800" dirty="0"/>
              <a:t> </a:t>
            </a:r>
            <a:r>
              <a:rPr lang="ru-RU" sz="2000" b="1" dirty="0">
                <a:solidFill>
                  <a:srgbClr val="CC0000"/>
                </a:solidFill>
                <a:cs typeface="Times New Roman" pitchFamily="18" charset="0"/>
              </a:rPr>
              <a:t>Справка</a:t>
            </a:r>
            <a:r>
              <a:rPr lang="ru-RU" sz="2000" dirty="0">
                <a:solidFill>
                  <a:srgbClr val="000000"/>
                </a:solidFill>
                <a:cs typeface="Times New Roman" pitchFamily="18" charset="0"/>
              </a:rPr>
              <a:t> (советы) там вы увидите правило работы</a:t>
            </a:r>
            <a:endParaRPr lang="ru-RU" sz="2000" dirty="0">
              <a:solidFill>
                <a:srgbClr val="000000"/>
              </a:solidFill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00000"/>
                </a:solidFill>
                <a:cs typeface="Times New Roman" pitchFamily="18" charset="0"/>
              </a:rPr>
              <a:t>темат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</a:rPr>
              <a:t>ика </a:t>
            </a:r>
            <a:r>
              <a:rPr lang="ru-RU" sz="2000" dirty="0">
                <a:solidFill>
                  <a:srgbClr val="000000"/>
                </a:solidFill>
                <a:cs typeface="Times New Roman" pitchFamily="18" charset="0"/>
              </a:rPr>
              <a:t>задач</a:t>
            </a:r>
            <a:r>
              <a:rPr lang="en-US" sz="2000" dirty="0">
                <a:solidFill>
                  <a:srgbClr val="000000"/>
                </a:solidFill>
                <a:cs typeface="Times New Roman" pitchFamily="18" charset="0"/>
              </a:rPr>
              <a:t>: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"/>
              <a:defRPr/>
            </a:pPr>
            <a:r>
              <a:rPr lang="ru-RU" sz="1600" dirty="0">
                <a:solidFill>
                  <a:srgbClr val="000000"/>
                </a:solidFill>
              </a:rPr>
              <a:t>Наглядные задачи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"/>
              <a:defRPr/>
            </a:pPr>
            <a:r>
              <a:rPr lang="ru-RU" sz="1600" dirty="0">
                <a:solidFill>
                  <a:srgbClr val="000000"/>
                </a:solidFill>
              </a:rPr>
              <a:t>Логика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"/>
              <a:defRPr/>
            </a:pPr>
            <a:r>
              <a:rPr lang="ru-RU" sz="1600" dirty="0">
                <a:solidFill>
                  <a:srgbClr val="000000"/>
                </a:solidFill>
              </a:rPr>
              <a:t>Комбинаторика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"/>
              <a:defRPr/>
            </a:pPr>
            <a:r>
              <a:rPr lang="ru-RU" sz="1600" dirty="0">
                <a:solidFill>
                  <a:srgbClr val="000000"/>
                </a:solidFill>
              </a:rPr>
              <a:t>Конструкция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dirty="0"/>
              <a:t>2. </a:t>
            </a:r>
            <a:r>
              <a:rPr lang="ru-RU" sz="1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CC0000"/>
                </a:solidFill>
                <a:cs typeface="Times New Roman" pitchFamily="18" charset="0"/>
              </a:rPr>
              <a:t>Задачи</a:t>
            </a:r>
            <a:r>
              <a:rPr lang="ru-RU" sz="1800" dirty="0">
                <a:solidFill>
                  <a:srgbClr val="000000"/>
                </a:solidFill>
                <a:cs typeface="Times New Roman" pitchFamily="18" charset="0"/>
              </a:rPr>
              <a:t> Сто задач с ответами составлены в виде тестов. Они систематизированы по четырём категориям:  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dirty="0">
                <a:solidFill>
                  <a:srgbClr val="000000"/>
                </a:solidFill>
                <a:cs typeface="Times New Roman" pitchFamily="18" charset="0"/>
              </a:rPr>
              <a:t>3-4 классы 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dirty="0">
                <a:solidFill>
                  <a:srgbClr val="000000"/>
                </a:solidFill>
                <a:cs typeface="Times New Roman" pitchFamily="18" charset="0"/>
              </a:rPr>
              <a:t>5-6 классы 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dirty="0">
                <a:solidFill>
                  <a:srgbClr val="000000"/>
                </a:solidFill>
                <a:cs typeface="Times New Roman" pitchFamily="18" charset="0"/>
              </a:rPr>
              <a:t>7-8 классы</a:t>
            </a:r>
            <a:endParaRPr lang="ru-RU" sz="1800" dirty="0">
              <a:solidFill>
                <a:srgbClr val="000000"/>
              </a:solidFill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dirty="0">
                <a:solidFill>
                  <a:srgbClr val="000000"/>
                </a:solidFill>
                <a:cs typeface="Times New Roman" pitchFamily="18" charset="0"/>
              </a:rPr>
              <a:t>9-11 классы.</a:t>
            </a:r>
            <a:endParaRPr lang="ru-RU" sz="2800" dirty="0"/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dirty="0">
                <a:latin typeface="Times New Roman" pitchFamily="18" charset="0"/>
              </a:rPr>
              <a:t>3.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2000" b="1" dirty="0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Результат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После решения задач выводится результат правильных ответов в баллах. Учитель по этим баллам может поставить оценку в журнал, если это необходимо. По результатам тестирования каждый ученик получает индивидуальную рецензию с указанием сильных и слабых сторон подготовки. </a:t>
            </a:r>
            <a:endParaRPr lang="ru-RU" sz="160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Font typeface="Wingdings 2"/>
              <a:buChar char=""/>
              <a:defRPr/>
            </a:pPr>
            <a:endParaRPr lang="ru-RU" sz="2800" dirty="0"/>
          </a:p>
        </p:txBody>
      </p:sp>
      <p:sp>
        <p:nvSpPr>
          <p:cNvPr id="6" name="Рамка 5"/>
          <p:cNvSpPr/>
          <p:nvPr/>
        </p:nvSpPr>
        <p:spPr>
          <a:xfrm>
            <a:off x="285720" y="571480"/>
            <a:ext cx="7929618" cy="714380"/>
          </a:xfrm>
          <a:prstGeom prst="frame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Рамка 6"/>
          <p:cNvSpPr/>
          <p:nvPr/>
        </p:nvSpPr>
        <p:spPr>
          <a:xfrm>
            <a:off x="285720" y="1357298"/>
            <a:ext cx="7929618" cy="4357718"/>
          </a:xfrm>
          <a:prstGeom prst="frame">
            <a:avLst>
              <a:gd name="adj1" fmla="val 2831"/>
            </a:avLst>
          </a:prstGeom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Изящная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1102</TotalTime>
  <Words>1214</Words>
  <Application>Microsoft Office PowerPoint</Application>
  <PresentationFormat>On-screen Show (4:3)</PresentationFormat>
  <Paragraphs>117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 Cyr</vt:lpstr>
      <vt:lpstr>Arial Narrow</vt:lpstr>
      <vt:lpstr>Arno Pro Caption</vt:lpstr>
      <vt:lpstr>Impact</vt:lpstr>
      <vt:lpstr>Tahoma</vt:lpstr>
      <vt:lpstr>Times New Roman</vt:lpstr>
      <vt:lpstr>Trebuchet MS</vt:lpstr>
      <vt:lpstr>Wingdings</vt:lpstr>
      <vt:lpstr>Wingdings 2</vt:lpstr>
      <vt:lpstr>Изящная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 </vt:lpstr>
      <vt:lpstr>Электронный задачник состоит из разделов: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Доклад:   «Внеклассная работа с применением  компьютерных программ»</dc:title>
  <dc:creator>Dell 5100</dc:creator>
  <cp:lastModifiedBy>word</cp:lastModifiedBy>
  <cp:revision>76</cp:revision>
  <dcterms:created xsi:type="dcterms:W3CDTF">2005-03-23T12:45:25Z</dcterms:created>
  <dcterms:modified xsi:type="dcterms:W3CDTF">2020-05-19T01:35:56Z</dcterms:modified>
</cp:coreProperties>
</file>