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  <p:sldId id="257" r:id="rId3"/>
    <p:sldId id="261" r:id="rId4"/>
    <p:sldId id="260" r:id="rId5"/>
    <p:sldId id="258" r:id="rId6"/>
    <p:sldId id="264" r:id="rId7"/>
    <p:sldId id="263" r:id="rId8"/>
    <p:sldId id="265" r:id="rId9"/>
    <p:sldId id="262" r:id="rId10"/>
    <p:sldId id="266" r:id="rId11"/>
    <p:sldId id="279" r:id="rId12"/>
    <p:sldId id="272" r:id="rId13"/>
    <p:sldId id="273" r:id="rId14"/>
    <p:sldId id="267" r:id="rId15"/>
    <p:sldId id="289" r:id="rId16"/>
    <p:sldId id="268" r:id="rId17"/>
    <p:sldId id="280" r:id="rId18"/>
    <p:sldId id="269" r:id="rId19"/>
    <p:sldId id="281" r:id="rId20"/>
    <p:sldId id="270" r:id="rId21"/>
    <p:sldId id="282" r:id="rId22"/>
    <p:sldId id="271" r:id="rId23"/>
    <p:sldId id="283" r:id="rId24"/>
    <p:sldId id="274" r:id="rId25"/>
    <p:sldId id="284" r:id="rId26"/>
    <p:sldId id="275" r:id="rId27"/>
    <p:sldId id="285" r:id="rId28"/>
    <p:sldId id="276" r:id="rId29"/>
    <p:sldId id="286" r:id="rId30"/>
    <p:sldId id="277" r:id="rId31"/>
    <p:sldId id="287" r:id="rId32"/>
    <p:sldId id="278" r:id="rId33"/>
    <p:sldId id="28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CC00"/>
    <a:srgbClr val="006600"/>
    <a:srgbClr val="FF99CC"/>
    <a:srgbClr val="FF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60"/>
  </p:normalViewPr>
  <p:slideViewPr>
    <p:cSldViewPr>
      <p:cViewPr varScale="1">
        <p:scale>
          <a:sx n="86" d="100"/>
          <a:sy n="86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15EB6-F95F-45D6-AD72-8A9FAD6F8A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55532-A846-4E7C-8D83-70BBDBBDB5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68301-76D7-471F-BA49-07B01ABB6E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03CC2-B415-4C7A-9C6A-56B34679C0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4A898-A625-4E09-984F-48EDE27600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1DB21-2792-432E-8BC2-4D019EE80A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15568-B761-48B0-9DDF-EF00118558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32B33-45EA-44D9-B979-CC0B4AB899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12FC9-982F-4B09-81A1-E5356AA6B3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56DB9-FEFC-4D32-9908-F873805132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E700B-79B4-496B-8535-F3B581087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197AA6-7F25-4A45-B5CF-4C87575AF42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627313" y="657225"/>
            <a:ext cx="4032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График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503238" y="1412875"/>
            <a:ext cx="8135937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latin typeface="Arial"/>
                <a:cs typeface="Arial"/>
              </a:rPr>
              <a:t>квадратичной функции</a:t>
            </a:r>
          </a:p>
        </p:txBody>
      </p:sp>
      <p:pic>
        <p:nvPicPr>
          <p:cNvPr id="2057" name="Picture 9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2276475"/>
            <a:ext cx="1974850" cy="2474913"/>
          </a:xfrm>
          <a:prstGeom prst="rect">
            <a:avLst/>
          </a:prstGeom>
          <a:noFill/>
        </p:spPr>
      </p:pic>
      <p:pic>
        <p:nvPicPr>
          <p:cNvPr id="2058" name="Picture 10" descr="Рисунок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2852738"/>
            <a:ext cx="1944687" cy="2681287"/>
          </a:xfrm>
          <a:prstGeom prst="rect">
            <a:avLst/>
          </a:prstGeom>
          <a:noFill/>
        </p:spPr>
      </p:pic>
      <p:pic>
        <p:nvPicPr>
          <p:cNvPr id="2059" name="Picture 11" descr="Рисунок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2388" y="4833938"/>
            <a:ext cx="4011612" cy="1371600"/>
          </a:xfrm>
          <a:prstGeom prst="rect">
            <a:avLst/>
          </a:prstGeom>
          <a:noFill/>
        </p:spPr>
      </p:pic>
      <p:pic>
        <p:nvPicPr>
          <p:cNvPr id="2060" name="Picture 12" descr="Рисунок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1800" y="2673350"/>
            <a:ext cx="2401888" cy="5513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13315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4751388" y="3033713"/>
            <a:ext cx="406876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где  а=1, m=-1, n=3</a:t>
            </a: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5795963" y="4221163"/>
            <a:ext cx="2089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у=(х+1) +3</a:t>
            </a:r>
          </a:p>
        </p:txBody>
      </p:sp>
      <p:sp>
        <p:nvSpPr>
          <p:cNvPr id="13322" name="WordArt 10"/>
          <p:cNvSpPr>
            <a:spLocks noChangeArrowheads="1" noChangeShapeType="1" noTextEdit="1"/>
          </p:cNvSpPr>
          <p:nvPr/>
        </p:nvSpPr>
        <p:spPr bwMode="auto">
          <a:xfrm>
            <a:off x="7272338" y="4041775"/>
            <a:ext cx="144462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5087E-6 L -0.05903 -0.23075 " pathEditMode="relative" ptsTypes="AA">
                                      <p:cBhvr>
                                        <p:cTn id="6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8" name="Picture 10" descr="gr5"/>
          <p:cNvPicPr>
            <a:picLocks noChangeAspect="1" noChangeArrowheads="1"/>
          </p:cNvPicPr>
          <p:nvPr/>
        </p:nvPicPr>
        <p:blipFill>
          <a:blip r:embed="rId2" cstate="print"/>
          <a:srcRect l="40160" t="46625" r="38902"/>
          <a:stretch>
            <a:fillRect/>
          </a:stretch>
        </p:blipFill>
        <p:spPr bwMode="auto">
          <a:xfrm>
            <a:off x="323850" y="333375"/>
            <a:ext cx="3851275" cy="6100763"/>
          </a:xfrm>
          <a:prstGeom prst="rect">
            <a:avLst/>
          </a:prstGeom>
          <a:noFill/>
        </p:spPr>
      </p:pic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4176713" y="728663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427538" y="5492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5111750" y="3033713"/>
            <a:ext cx="3000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где  а=-1,  с=0</a:t>
            </a:r>
          </a:p>
        </p:txBody>
      </p:sp>
      <p:sp>
        <p:nvSpPr>
          <p:cNvPr id="43016" name="WordArt 8"/>
          <p:cNvSpPr>
            <a:spLocks noChangeArrowheads="1" noChangeShapeType="1" noTextEdit="1"/>
          </p:cNvSpPr>
          <p:nvPr/>
        </p:nvSpPr>
        <p:spPr bwMode="auto">
          <a:xfrm>
            <a:off x="6011863" y="4221163"/>
            <a:ext cx="1146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у=-х</a:t>
            </a:r>
          </a:p>
        </p:txBody>
      </p:sp>
      <p:sp>
        <p:nvSpPr>
          <p:cNvPr id="43017" name="WordArt 9"/>
          <p:cNvSpPr>
            <a:spLocks noChangeArrowheads="1" noChangeShapeType="1" noTextEdit="1"/>
          </p:cNvSpPr>
          <p:nvPr/>
        </p:nvSpPr>
        <p:spPr bwMode="auto">
          <a:xfrm>
            <a:off x="7272338" y="4041775"/>
            <a:ext cx="144462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gr_1"/>
          <p:cNvPicPr>
            <a:picLocks noChangeAspect="1" noChangeArrowheads="1"/>
          </p:cNvPicPr>
          <p:nvPr/>
        </p:nvPicPr>
        <p:blipFill>
          <a:blip r:embed="rId2" cstate="print"/>
          <a:srcRect l="40952" t="3166" r="41409" b="42972"/>
          <a:stretch>
            <a:fillRect/>
          </a:stretch>
        </p:blipFill>
        <p:spPr bwMode="auto">
          <a:xfrm>
            <a:off x="4284663" y="368300"/>
            <a:ext cx="3455987" cy="6156325"/>
          </a:xfrm>
          <a:prstGeom prst="rect">
            <a:avLst/>
          </a:prstGeom>
          <a:noFill/>
        </p:spPr>
      </p:pic>
      <p:pic>
        <p:nvPicPr>
          <p:cNvPr id="35845" name="Picture 5" descr="кв_ур_x2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1655763" y="6057900"/>
            <a:ext cx="714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у=х</a:t>
            </a:r>
          </a:p>
        </p:txBody>
      </p:sp>
      <p:sp>
        <p:nvSpPr>
          <p:cNvPr id="35847" name="WordArt 7"/>
          <p:cNvSpPr>
            <a:spLocks noChangeArrowheads="1" noChangeShapeType="1" noTextEdit="1"/>
          </p:cNvSpPr>
          <p:nvPr/>
        </p:nvSpPr>
        <p:spPr bwMode="auto">
          <a:xfrm>
            <a:off x="2376488" y="5878513"/>
            <a:ext cx="144462" cy="1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35848" name="WordArt 8"/>
          <p:cNvSpPr>
            <a:spLocks noChangeArrowheads="1" noChangeShapeType="1" noTextEdit="1"/>
          </p:cNvSpPr>
          <p:nvPr/>
        </p:nvSpPr>
        <p:spPr bwMode="auto">
          <a:xfrm>
            <a:off x="5003800" y="6057900"/>
            <a:ext cx="1111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у=2х</a:t>
            </a:r>
          </a:p>
        </p:txBody>
      </p:sp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6121400" y="5878513"/>
            <a:ext cx="144463" cy="1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35850" name="Picture 10" descr="gr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576" t="1584" r="42043" b="47235"/>
          <a:stretch>
            <a:fillRect/>
          </a:stretch>
        </p:blipFill>
        <p:spPr bwMode="auto">
          <a:xfrm>
            <a:off x="4356100" y="188913"/>
            <a:ext cx="3311525" cy="5849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4.10405E-6 L -0.40956 -4.10405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3" name="Picture 9" descr="гр2"/>
          <p:cNvPicPr>
            <a:picLocks noChangeAspect="1" noChangeArrowheads="1"/>
          </p:cNvPicPr>
          <p:nvPr/>
        </p:nvPicPr>
        <p:blipFill>
          <a:blip r:embed="rId2" cstate="print"/>
          <a:srcRect l="34966" t="2597" r="35263" b="44167"/>
          <a:stretch>
            <a:fillRect/>
          </a:stretch>
        </p:blipFill>
        <p:spPr bwMode="auto">
          <a:xfrm>
            <a:off x="4176713" y="333375"/>
            <a:ext cx="5832475" cy="6084888"/>
          </a:xfrm>
          <a:prstGeom prst="rect">
            <a:avLst/>
          </a:prstGeom>
          <a:noFill/>
        </p:spPr>
      </p:pic>
      <p:pic>
        <p:nvPicPr>
          <p:cNvPr id="36867" name="Picture 3" descr="кв_ур_x2"/>
          <p:cNvPicPr>
            <a:picLocks noChangeAspect="1" noChangeArrowheads="1"/>
          </p:cNvPicPr>
          <p:nvPr/>
        </p:nvPicPr>
        <p:blipFill>
          <a:blip r:embed="rId3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971550" y="0"/>
            <a:ext cx="4176713" cy="6480175"/>
          </a:xfrm>
          <a:prstGeom prst="rect">
            <a:avLst/>
          </a:prstGeom>
          <a:noFill/>
        </p:spPr>
      </p:pic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2484438" y="6092825"/>
            <a:ext cx="714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у=х</a:t>
            </a:r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3276600" y="587692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5867400" y="6092825"/>
            <a:ext cx="13985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у=1/2х</a:t>
            </a:r>
          </a:p>
        </p:txBody>
      </p:sp>
      <p:sp>
        <p:nvSpPr>
          <p:cNvPr id="36871" name="WordArt 7"/>
          <p:cNvSpPr>
            <a:spLocks noChangeArrowheads="1" noChangeShapeType="1" noTextEdit="1"/>
          </p:cNvSpPr>
          <p:nvPr/>
        </p:nvSpPr>
        <p:spPr bwMode="auto">
          <a:xfrm>
            <a:off x="7308850" y="59848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36874" name="Picture 10" descr="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284" t="1889" r="35104" b="48972"/>
          <a:stretch>
            <a:fillRect/>
          </a:stretch>
        </p:blipFill>
        <p:spPr bwMode="auto">
          <a:xfrm>
            <a:off x="4248150" y="225425"/>
            <a:ext cx="5795963" cy="561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79769E-6 L -0.44878 -4.7976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14339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7343775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0.18108 -0.30427 " pathEditMode="relative" ptsTypes="AA">
                                      <p:cBhvr>
                                        <p:cTn id="6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53251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53255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3256" name="WordArt 8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53257" name="WordArt 9"/>
          <p:cNvSpPr>
            <a:spLocks noChangeArrowheads="1" noChangeShapeType="1" noTextEdit="1"/>
          </p:cNvSpPr>
          <p:nvPr/>
        </p:nvSpPr>
        <p:spPr bwMode="auto">
          <a:xfrm>
            <a:off x="7343775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3258" name="WordArt 10"/>
          <p:cNvSpPr>
            <a:spLocks noChangeArrowheads="1" noChangeShapeType="1" noTextEdit="1"/>
          </p:cNvSpPr>
          <p:nvPr/>
        </p:nvSpPr>
        <p:spPr bwMode="auto">
          <a:xfrm>
            <a:off x="5219700" y="5265738"/>
            <a:ext cx="2916238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a=1 m=3 n=4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0.18108 -0.30427 " pathEditMode="relative" ptsTypes="AA">
                                      <p:cBhvr>
                                        <p:cTn id="6" dur="2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15363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5372" name="WordArt 12"/>
          <p:cNvSpPr>
            <a:spLocks noChangeArrowheads="1" noChangeShapeType="1" noTextEdit="1"/>
          </p:cNvSpPr>
          <p:nvPr/>
        </p:nvSpPr>
        <p:spPr bwMode="auto">
          <a:xfrm>
            <a:off x="7343775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5377" name="WordArt 17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15378" name="WordArt 18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-0.12604 -4.45087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44035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44038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44039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4040" name="WordArt 8"/>
          <p:cNvSpPr>
            <a:spLocks noChangeArrowheads="1" noChangeShapeType="1" noTextEdit="1"/>
          </p:cNvSpPr>
          <p:nvPr/>
        </p:nvSpPr>
        <p:spPr bwMode="auto">
          <a:xfrm>
            <a:off x="7343775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4041" name="WordArt 9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4042" name="WordArt 10"/>
          <p:cNvSpPr>
            <a:spLocks noChangeArrowheads="1" noChangeShapeType="1" noTextEdit="1"/>
          </p:cNvSpPr>
          <p:nvPr/>
        </p:nvSpPr>
        <p:spPr bwMode="auto">
          <a:xfrm>
            <a:off x="5111750" y="5265738"/>
            <a:ext cx="3240088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a=1 m=-2 n=0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-0.12604 -4.45087E-6 " pathEditMode="relative" ptsTypes="AA">
                                      <p:cBhvr>
                                        <p:cTn id="6" dur="2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16387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7343775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16400" name="WordArt 16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-0.13003 -0.07884 " pathEditMode="relative" ptsTypes="AA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45059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45063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5064" name="WordArt 8"/>
          <p:cNvSpPr>
            <a:spLocks noChangeArrowheads="1" noChangeShapeType="1" noTextEdit="1"/>
          </p:cNvSpPr>
          <p:nvPr/>
        </p:nvSpPr>
        <p:spPr bwMode="auto">
          <a:xfrm>
            <a:off x="7343775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5065" name="WordArt 9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5066" name="WordArt 10"/>
          <p:cNvSpPr>
            <a:spLocks noChangeArrowheads="1" noChangeShapeType="1" noTextEdit="1"/>
          </p:cNvSpPr>
          <p:nvPr/>
        </p:nvSpPr>
        <p:spPr bwMode="auto">
          <a:xfrm>
            <a:off x="5111750" y="5265738"/>
            <a:ext cx="3132138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a=1 m=-2 n=1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-0.13003 -0.07884 " pathEditMode="relative" ptsTypes="AA">
                                      <p:cBhvr>
                                        <p:cTn id="6" dur="2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5795963" y="2133600"/>
            <a:ext cx="2016125" cy="3600450"/>
          </a:xfrm>
          <a:prstGeom prst="rect">
            <a:avLst/>
          </a:prstGeom>
          <a:gradFill rotWithShape="1">
            <a:gsLst>
              <a:gs pos="0">
                <a:srgbClr val="FF99CC">
                  <a:alpha val="58000"/>
                </a:srgbClr>
              </a:gs>
              <a:gs pos="100000">
                <a:srgbClr val="FFFF99">
                  <a:alpha val="59000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5903913" y="1592263"/>
            <a:ext cx="259238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f(x)=x^2</a:t>
            </a:r>
          </a:p>
          <a:p>
            <a:endParaRPr lang="ru-RU"/>
          </a:p>
          <a:p>
            <a:r>
              <a:rPr lang="ru-RU"/>
              <a:t>x                  f(x)               </a:t>
            </a:r>
          </a:p>
          <a:p>
            <a:r>
              <a:rPr lang="ru-RU"/>
              <a:t>-5                 25                 </a:t>
            </a:r>
          </a:p>
          <a:p>
            <a:r>
              <a:rPr lang="ru-RU"/>
              <a:t>-4                 16                 </a:t>
            </a:r>
          </a:p>
          <a:p>
            <a:r>
              <a:rPr lang="ru-RU"/>
              <a:t>-3                 9                  </a:t>
            </a:r>
          </a:p>
          <a:p>
            <a:r>
              <a:rPr lang="ru-RU"/>
              <a:t>-2                 4                  </a:t>
            </a:r>
          </a:p>
          <a:p>
            <a:r>
              <a:rPr lang="ru-RU"/>
              <a:t>-1                 1                  </a:t>
            </a:r>
          </a:p>
          <a:p>
            <a:r>
              <a:rPr lang="ru-RU"/>
              <a:t>0                  0                  </a:t>
            </a:r>
          </a:p>
          <a:p>
            <a:r>
              <a:rPr lang="ru-RU"/>
              <a:t>1                  1                  </a:t>
            </a:r>
          </a:p>
          <a:p>
            <a:r>
              <a:rPr lang="ru-RU"/>
              <a:t>2                  4                  </a:t>
            </a:r>
          </a:p>
          <a:p>
            <a:r>
              <a:rPr lang="ru-RU"/>
              <a:t>3                  9                  </a:t>
            </a:r>
          </a:p>
          <a:p>
            <a:r>
              <a:rPr lang="ru-RU"/>
              <a:t>4                  16                 </a:t>
            </a:r>
          </a:p>
          <a:p>
            <a:r>
              <a:rPr lang="ru-RU"/>
              <a:t>5                  25 </a:t>
            </a:r>
          </a:p>
        </p:txBody>
      </p:sp>
      <p:pic>
        <p:nvPicPr>
          <p:cNvPr id="3126" name="Picture 54" descr="кв_ур_x1"/>
          <p:cNvPicPr>
            <a:picLocks noChangeAspect="1" noChangeArrowheads="1"/>
          </p:cNvPicPr>
          <p:nvPr/>
        </p:nvPicPr>
        <p:blipFill>
          <a:blip r:embed="rId2" cstate="print"/>
          <a:srcRect l="38583" t="1889" r="38889" b="43930"/>
          <a:stretch>
            <a:fillRect/>
          </a:stretch>
        </p:blipFill>
        <p:spPr bwMode="auto">
          <a:xfrm>
            <a:off x="468313" y="260350"/>
            <a:ext cx="4464050" cy="6192838"/>
          </a:xfrm>
          <a:prstGeom prst="rect">
            <a:avLst/>
          </a:prstGeom>
          <a:noFill/>
        </p:spPr>
      </p:pic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6804025" y="2168525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>
            <a:off x="4751388" y="5768975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504031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3132" name="WordArt 60"/>
          <p:cNvSpPr>
            <a:spLocks noChangeArrowheads="1" noChangeShapeType="1" noTextEdit="1"/>
          </p:cNvSpPr>
          <p:nvPr/>
        </p:nvSpPr>
        <p:spPr bwMode="auto">
          <a:xfrm>
            <a:off x="5256213" y="549275"/>
            <a:ext cx="3201987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Функция      у = х</a:t>
            </a:r>
          </a:p>
        </p:txBody>
      </p:sp>
      <p:sp>
        <p:nvSpPr>
          <p:cNvPr id="3133" name="WordArt 61"/>
          <p:cNvSpPr>
            <a:spLocks noChangeArrowheads="1" noChangeShapeType="1" noTextEdit="1"/>
          </p:cNvSpPr>
          <p:nvPr/>
        </p:nvSpPr>
        <p:spPr bwMode="auto">
          <a:xfrm>
            <a:off x="8532813" y="404813"/>
            <a:ext cx="215900" cy="284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17411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7308850" y="4076700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7425" name="WordArt 17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17426" name="WordArt 18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0.18507 -4.45087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46083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46087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6088" name="WordArt 8"/>
          <p:cNvSpPr>
            <a:spLocks noChangeArrowheads="1" noChangeShapeType="1" noTextEdit="1"/>
          </p:cNvSpPr>
          <p:nvPr/>
        </p:nvSpPr>
        <p:spPr bwMode="auto">
          <a:xfrm>
            <a:off x="7308850" y="4076700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6090" name="WordArt 10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a=1 m=3 n=0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0.18507 -4.45087E-6 " pathEditMode="relative" ptsTypes="AA">
                                      <p:cBhvr>
                                        <p:cTn id="6" dur="2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18435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8444" name="WordArt 12"/>
          <p:cNvSpPr>
            <a:spLocks noChangeArrowheads="1" noChangeShapeType="1" noTextEdit="1"/>
          </p:cNvSpPr>
          <p:nvPr/>
        </p:nvSpPr>
        <p:spPr bwMode="auto">
          <a:xfrm>
            <a:off x="7343775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8449" name="WordArt 17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18450" name="WordArt 18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0.18507 0.0733 " pathEditMode="relative" ptsTypes="AA">
                                      <p:cBhvr>
                                        <p:cTn id="6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47107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47111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>
            <a:off x="7343775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7113" name="WordArt 9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7114" name="WordArt 10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a=1 m=3 n=-1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5087E-6 L 0.18507 0.0733 " pathEditMode="relative" ptsTypes="AA">
                                      <p:cBhvr>
                                        <p:cTn id="6" dur="2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248150" y="4329113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535488" y="41846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37894" name="WordArt 6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7895" name="WordArt 7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37897" name="WordArt 9"/>
          <p:cNvSpPr>
            <a:spLocks noChangeArrowheads="1" noChangeShapeType="1" noTextEdit="1"/>
          </p:cNvSpPr>
          <p:nvPr/>
        </p:nvSpPr>
        <p:spPr bwMode="auto">
          <a:xfrm>
            <a:off x="7308850" y="4076700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37900" name="Picture 12" descr="gr_3"/>
          <p:cNvPicPr>
            <a:picLocks noChangeAspect="1" noChangeArrowheads="1"/>
          </p:cNvPicPr>
          <p:nvPr/>
        </p:nvPicPr>
        <p:blipFill>
          <a:blip r:embed="rId2" cstate="print"/>
          <a:srcRect l="41104" t="15416" r="40944" b="30083"/>
          <a:stretch>
            <a:fillRect/>
          </a:stretch>
        </p:blipFill>
        <p:spPr bwMode="auto">
          <a:xfrm>
            <a:off x="215900" y="368300"/>
            <a:ext cx="4103688" cy="6229350"/>
          </a:xfrm>
          <a:prstGeom prst="rect">
            <a:avLst/>
          </a:prstGeom>
          <a:noFill/>
        </p:spPr>
      </p:pic>
      <p:sp>
        <p:nvSpPr>
          <p:cNvPr id="37901" name="WordArt 13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37902" name="WordArt 14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4248150" y="4329113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35488" y="41846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48133" name="WordArt 5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8134" name="WordArt 6"/>
          <p:cNvSpPr>
            <a:spLocks noChangeArrowheads="1" noChangeShapeType="1" noTextEdit="1"/>
          </p:cNvSpPr>
          <p:nvPr/>
        </p:nvSpPr>
        <p:spPr bwMode="auto">
          <a:xfrm>
            <a:off x="7308850" y="4076700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48135" name="Picture 7" descr="gr_3"/>
          <p:cNvPicPr>
            <a:picLocks noChangeAspect="1" noChangeArrowheads="1"/>
          </p:cNvPicPr>
          <p:nvPr/>
        </p:nvPicPr>
        <p:blipFill>
          <a:blip r:embed="rId2" cstate="print"/>
          <a:srcRect l="41104" t="15416" r="40944" b="30083"/>
          <a:stretch>
            <a:fillRect/>
          </a:stretch>
        </p:blipFill>
        <p:spPr bwMode="auto">
          <a:xfrm>
            <a:off x="215900" y="368300"/>
            <a:ext cx="4103688" cy="6229350"/>
          </a:xfrm>
          <a:prstGeom prst="rect">
            <a:avLst/>
          </a:prstGeom>
          <a:noFill/>
        </p:spPr>
      </p:pic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8137" name="WordArt 9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a=2 m=0 n=-4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4248150" y="4329113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35488" y="41846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7272338" y="4005263"/>
            <a:ext cx="144462" cy="1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38922" name="Picture 10" descr="gr4"/>
          <p:cNvPicPr>
            <a:picLocks noChangeAspect="1" noChangeArrowheads="1"/>
          </p:cNvPicPr>
          <p:nvPr/>
        </p:nvPicPr>
        <p:blipFill>
          <a:blip r:embed="rId2" cstate="print"/>
          <a:srcRect l="48347" t="14012" r="34166" b="38196"/>
          <a:stretch>
            <a:fillRect/>
          </a:stretch>
        </p:blipFill>
        <p:spPr bwMode="auto">
          <a:xfrm>
            <a:off x="647700" y="225425"/>
            <a:ext cx="3600450" cy="5462588"/>
          </a:xfrm>
          <a:prstGeom prst="rect">
            <a:avLst/>
          </a:prstGeom>
          <a:noFill/>
        </p:spPr>
      </p:pic>
      <p:sp>
        <p:nvSpPr>
          <p:cNvPr id="38923" name="WordArt 11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38924" name="WordArt 12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38925" name="WordArt 13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4248150" y="4329113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35488" y="41846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7272338" y="4005263"/>
            <a:ext cx="144462" cy="1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49158" name="Picture 6" descr="gr4"/>
          <p:cNvPicPr>
            <a:picLocks noChangeAspect="1" noChangeArrowheads="1"/>
          </p:cNvPicPr>
          <p:nvPr/>
        </p:nvPicPr>
        <p:blipFill>
          <a:blip r:embed="rId2" cstate="print"/>
          <a:srcRect l="48347" t="14012" r="34166" b="38196"/>
          <a:stretch>
            <a:fillRect/>
          </a:stretch>
        </p:blipFill>
        <p:spPr bwMode="auto">
          <a:xfrm>
            <a:off x="647700" y="225425"/>
            <a:ext cx="3600450" cy="5462588"/>
          </a:xfrm>
          <a:prstGeom prst="rect">
            <a:avLst/>
          </a:prstGeom>
          <a:noFill/>
        </p:spPr>
      </p:pic>
      <p:sp>
        <p:nvSpPr>
          <p:cNvPr id="49159" name="WordArt 7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9160" name="WordArt 8"/>
          <p:cNvSpPr>
            <a:spLocks noChangeArrowheads="1" noChangeShapeType="1" noTextEdit="1"/>
          </p:cNvSpPr>
          <p:nvPr/>
        </p:nvSpPr>
        <p:spPr bwMode="auto">
          <a:xfrm>
            <a:off x="5040313" y="5265738"/>
            <a:ext cx="3203575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a=2 m=3 n=-2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9161" name="WordArt 9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/>
          <p:cNvSpPr>
            <a:spLocks noChangeShapeType="1"/>
          </p:cNvSpPr>
          <p:nvPr/>
        </p:nvSpPr>
        <p:spPr bwMode="auto">
          <a:xfrm>
            <a:off x="4608513" y="3213100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932363" y="30686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7308850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39946" name="Picture 10" descr="gr6"/>
          <p:cNvPicPr>
            <a:picLocks noChangeAspect="1" noChangeArrowheads="1"/>
          </p:cNvPicPr>
          <p:nvPr/>
        </p:nvPicPr>
        <p:blipFill>
          <a:blip r:embed="rId2" cstate="print"/>
          <a:srcRect l="40944" t="26125" r="39841" b="25362"/>
          <a:stretch>
            <a:fillRect/>
          </a:stretch>
        </p:blipFill>
        <p:spPr bwMode="auto">
          <a:xfrm>
            <a:off x="647700" y="476250"/>
            <a:ext cx="3995738" cy="5545138"/>
          </a:xfrm>
          <a:prstGeom prst="rect">
            <a:avLst/>
          </a:prstGeom>
          <a:noFill/>
        </p:spPr>
      </p:pic>
      <p:sp>
        <p:nvSpPr>
          <p:cNvPr id="39947" name="WordArt 11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39948" name="WordArt 12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39949" name="WordArt 13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4608513" y="3213100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4932363" y="30686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7308850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50182" name="Picture 6" descr="gr6"/>
          <p:cNvPicPr>
            <a:picLocks noChangeAspect="1" noChangeArrowheads="1"/>
          </p:cNvPicPr>
          <p:nvPr/>
        </p:nvPicPr>
        <p:blipFill>
          <a:blip r:embed="rId2" cstate="print"/>
          <a:srcRect l="40944" t="26125" r="39841" b="25362"/>
          <a:stretch>
            <a:fillRect/>
          </a:stretch>
        </p:blipFill>
        <p:spPr bwMode="auto">
          <a:xfrm>
            <a:off x="647700" y="476250"/>
            <a:ext cx="3995738" cy="5545138"/>
          </a:xfrm>
          <a:prstGeom prst="rect">
            <a:avLst/>
          </a:prstGeom>
          <a:noFill/>
        </p:spPr>
      </p:pic>
      <p:sp>
        <p:nvSpPr>
          <p:cNvPr id="50183" name="WordArt 7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50184" name="WordArt 8"/>
          <p:cNvSpPr>
            <a:spLocks noChangeArrowheads="1" noChangeShapeType="1" noTextEdit="1"/>
          </p:cNvSpPr>
          <p:nvPr/>
        </p:nvSpPr>
        <p:spPr bwMode="auto">
          <a:xfrm>
            <a:off x="5508625" y="5265738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a=-1 m=0 n=4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50185" name="WordArt 9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5111750" y="3033713"/>
            <a:ext cx="3000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где  а=1,  с=0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6443663" y="4221163"/>
            <a:ext cx="714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у=х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7164388" y="4041775"/>
            <a:ext cx="144462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/>
          <p:cNvSpPr>
            <a:spLocks noChangeShapeType="1"/>
          </p:cNvSpPr>
          <p:nvPr/>
        </p:nvSpPr>
        <p:spPr bwMode="auto">
          <a:xfrm>
            <a:off x="4284663" y="1520825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35488" y="13049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7524750" y="3105150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0967" name="WordArt 7"/>
          <p:cNvSpPr>
            <a:spLocks noChangeArrowheads="1" noChangeShapeType="1" noTextEdit="1"/>
          </p:cNvSpPr>
          <p:nvPr/>
        </p:nvSpPr>
        <p:spPr bwMode="auto">
          <a:xfrm>
            <a:off x="5651500" y="3284538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5867400" y="4545013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pic>
        <p:nvPicPr>
          <p:cNvPr id="40970" name="Picture 10" descr="gr7"/>
          <p:cNvPicPr>
            <a:picLocks noChangeAspect="1" noChangeArrowheads="1"/>
          </p:cNvPicPr>
          <p:nvPr/>
        </p:nvPicPr>
        <p:blipFill>
          <a:blip r:embed="rId2" cstate="print"/>
          <a:srcRect l="47569" t="41736" r="31952" b="13528"/>
          <a:stretch>
            <a:fillRect/>
          </a:stretch>
        </p:blipFill>
        <p:spPr bwMode="auto">
          <a:xfrm>
            <a:off x="-252413" y="584200"/>
            <a:ext cx="4681538" cy="5113338"/>
          </a:xfrm>
          <a:prstGeom prst="rect">
            <a:avLst/>
          </a:prstGeom>
          <a:noFill/>
        </p:spPr>
      </p:pic>
      <p:sp>
        <p:nvSpPr>
          <p:cNvPr id="40971" name="WordArt 11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4284663" y="1520825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535488" y="13049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1205" name="WordArt 5"/>
          <p:cNvSpPr>
            <a:spLocks noChangeArrowheads="1" noChangeShapeType="1" noTextEdit="1"/>
          </p:cNvSpPr>
          <p:nvPr/>
        </p:nvSpPr>
        <p:spPr bwMode="auto">
          <a:xfrm>
            <a:off x="7524750" y="3105150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1206" name="WordArt 6"/>
          <p:cNvSpPr>
            <a:spLocks noChangeArrowheads="1" noChangeShapeType="1" noTextEdit="1"/>
          </p:cNvSpPr>
          <p:nvPr/>
        </p:nvSpPr>
        <p:spPr bwMode="auto">
          <a:xfrm>
            <a:off x="5651500" y="3284538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51207" name="WordArt 7"/>
          <p:cNvSpPr>
            <a:spLocks noChangeArrowheads="1" noChangeShapeType="1" noTextEdit="1"/>
          </p:cNvSpPr>
          <p:nvPr/>
        </p:nvSpPr>
        <p:spPr bwMode="auto">
          <a:xfrm>
            <a:off x="5867400" y="4545013"/>
            <a:ext cx="23876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a=-2 m=3 n=1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pic>
        <p:nvPicPr>
          <p:cNvPr id="51208" name="Picture 8" descr="gr7"/>
          <p:cNvPicPr>
            <a:picLocks noChangeAspect="1" noChangeArrowheads="1"/>
          </p:cNvPicPr>
          <p:nvPr/>
        </p:nvPicPr>
        <p:blipFill>
          <a:blip r:embed="rId2" cstate="print"/>
          <a:srcRect l="47569" t="41736" r="31952" b="13528"/>
          <a:stretch>
            <a:fillRect/>
          </a:stretch>
        </p:blipFill>
        <p:spPr bwMode="auto">
          <a:xfrm>
            <a:off x="-252413" y="584200"/>
            <a:ext cx="4681538" cy="5113338"/>
          </a:xfrm>
          <a:prstGeom prst="rect">
            <a:avLst/>
          </a:prstGeom>
          <a:noFill/>
        </p:spPr>
      </p:pic>
      <p:sp>
        <p:nvSpPr>
          <p:cNvPr id="51209" name="WordArt 9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4" name="Picture 10" descr="gr8"/>
          <p:cNvPicPr>
            <a:picLocks noChangeAspect="1" noChangeArrowheads="1"/>
          </p:cNvPicPr>
          <p:nvPr/>
        </p:nvPicPr>
        <p:blipFill>
          <a:blip r:embed="rId2" cstate="print"/>
          <a:srcRect l="32132" t="35291" r="41096" b="13361"/>
          <a:stretch>
            <a:fillRect/>
          </a:stretch>
        </p:blipFill>
        <p:spPr bwMode="auto">
          <a:xfrm>
            <a:off x="0" y="584200"/>
            <a:ext cx="6119813" cy="5868988"/>
          </a:xfrm>
          <a:prstGeom prst="rect">
            <a:avLst/>
          </a:prstGeom>
          <a:noFill/>
        </p:spPr>
      </p:pic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5976938" y="2241550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264275" y="20605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7524750" y="3105150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1995" name="WordArt 11"/>
          <p:cNvSpPr>
            <a:spLocks noChangeArrowheads="1" noChangeShapeType="1" noTextEdit="1"/>
          </p:cNvSpPr>
          <p:nvPr/>
        </p:nvSpPr>
        <p:spPr bwMode="auto">
          <a:xfrm>
            <a:off x="5616575" y="3321050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1996" name="WordArt 12"/>
          <p:cNvSpPr>
            <a:spLocks noChangeArrowheads="1" noChangeShapeType="1" noTextEdit="1"/>
          </p:cNvSpPr>
          <p:nvPr/>
        </p:nvSpPr>
        <p:spPr bwMode="auto">
          <a:xfrm>
            <a:off x="5689600" y="4365625"/>
            <a:ext cx="2387600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a=? m=? n=?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41997" name="WordArt 13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gr8"/>
          <p:cNvPicPr>
            <a:picLocks noChangeAspect="1" noChangeArrowheads="1"/>
          </p:cNvPicPr>
          <p:nvPr/>
        </p:nvPicPr>
        <p:blipFill>
          <a:blip r:embed="rId2" cstate="print"/>
          <a:srcRect l="32132" t="35291" r="41096" b="13361"/>
          <a:stretch>
            <a:fillRect/>
          </a:stretch>
        </p:blipFill>
        <p:spPr bwMode="auto">
          <a:xfrm>
            <a:off x="0" y="584200"/>
            <a:ext cx="6119813" cy="5868988"/>
          </a:xfrm>
          <a:prstGeom prst="rect">
            <a:avLst/>
          </a:prstGeom>
          <a:noFill/>
        </p:spPr>
      </p:pic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5976938" y="2241550"/>
            <a:ext cx="252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264275" y="20605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52229" name="WordArt 5"/>
          <p:cNvSpPr>
            <a:spLocks noChangeArrowheads="1" noChangeShapeType="1" noTextEdit="1"/>
          </p:cNvSpPr>
          <p:nvPr/>
        </p:nvSpPr>
        <p:spPr bwMode="auto">
          <a:xfrm>
            <a:off x="7740650" y="1484313"/>
            <a:ext cx="128588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2230" name="WordArt 6"/>
          <p:cNvSpPr>
            <a:spLocks noChangeArrowheads="1" noChangeShapeType="1" noTextEdit="1"/>
          </p:cNvSpPr>
          <p:nvPr/>
        </p:nvSpPr>
        <p:spPr bwMode="auto">
          <a:xfrm>
            <a:off x="7524750" y="3105150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2231" name="WordArt 7"/>
          <p:cNvSpPr>
            <a:spLocks noChangeArrowheads="1" noChangeShapeType="1" noTextEdit="1"/>
          </p:cNvSpPr>
          <p:nvPr/>
        </p:nvSpPr>
        <p:spPr bwMode="auto">
          <a:xfrm>
            <a:off x="5616575" y="3321050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52232" name="WordArt 8"/>
          <p:cNvSpPr>
            <a:spLocks noChangeArrowheads="1" noChangeShapeType="1" noTextEdit="1"/>
          </p:cNvSpPr>
          <p:nvPr/>
        </p:nvSpPr>
        <p:spPr bwMode="auto">
          <a:xfrm>
            <a:off x="5543550" y="4365625"/>
            <a:ext cx="3276600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a=-1/2 m=-2 n=3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52233" name="WordArt 9"/>
          <p:cNvSpPr>
            <a:spLocks noChangeArrowheads="1" noChangeShapeType="1" noTextEdit="1"/>
          </p:cNvSpPr>
          <p:nvPr/>
        </p:nvSpPr>
        <p:spPr bwMode="auto">
          <a:xfrm>
            <a:off x="5026025" y="1052513"/>
            <a:ext cx="41179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m)  + 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7173" name="Picture 5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36725"/>
            <a:ext cx="3527425" cy="4249738"/>
          </a:xfrm>
          <a:prstGeom prst="rect">
            <a:avLst/>
          </a:prstGeom>
          <a:noFill/>
        </p:spPr>
      </p:pic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5111750" y="3033713"/>
            <a:ext cx="3000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где  а=1,  с=3</a:t>
            </a: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5940425" y="4221163"/>
            <a:ext cx="12176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у=х +3</a:t>
            </a:r>
          </a:p>
        </p:txBody>
      </p:sp>
      <p:sp>
        <p:nvSpPr>
          <p:cNvPr id="7180" name="WordArt 12"/>
          <p:cNvSpPr>
            <a:spLocks noChangeArrowheads="1" noChangeShapeType="1" noTextEdit="1"/>
          </p:cNvSpPr>
          <p:nvPr/>
        </p:nvSpPr>
        <p:spPr bwMode="auto">
          <a:xfrm>
            <a:off x="6588125" y="4113213"/>
            <a:ext cx="144463" cy="1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3873E-6 L 2.77778E-7 -0.225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5111750" y="3033713"/>
            <a:ext cx="3000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где  а=1,  с=0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6443663" y="4221163"/>
            <a:ext cx="714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у=х</a:t>
            </a: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7164388" y="4041775"/>
            <a:ext cx="144462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11267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4751388" y="3176588"/>
            <a:ext cx="3600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где  а=1, 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m=2, n=0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5867400" y="4221163"/>
            <a:ext cx="12906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у=(х  -2)</a:t>
            </a:r>
          </a:p>
        </p:txBody>
      </p:sp>
      <p:sp>
        <p:nvSpPr>
          <p:cNvPr id="11274" name="WordArt 10"/>
          <p:cNvSpPr>
            <a:spLocks noChangeArrowheads="1" noChangeShapeType="1" noTextEdit="1"/>
          </p:cNvSpPr>
          <p:nvPr/>
        </p:nvSpPr>
        <p:spPr bwMode="auto">
          <a:xfrm>
            <a:off x="7235825" y="4076700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7380288" y="2062163"/>
            <a:ext cx="144462" cy="1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5472113" y="2241550"/>
            <a:ext cx="255746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36994E-6 L 0.12604 -2.36994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5111750" y="3033713"/>
            <a:ext cx="3000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где  а=1,  с=0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6443663" y="4221163"/>
            <a:ext cx="714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у=х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7164388" y="4041775"/>
            <a:ext cx="144462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pic>
        <p:nvPicPr>
          <p:cNvPr id="12291" name="Picture 3" descr="кв_ур_x+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007" t="1263" r="40305" b="61555"/>
          <a:stretch>
            <a:fillRect/>
          </a:stretch>
        </p:blipFill>
        <p:spPr bwMode="auto">
          <a:xfrm>
            <a:off x="539750" y="1773238"/>
            <a:ext cx="3529013" cy="4249737"/>
          </a:xfrm>
          <a:prstGeom prst="rect">
            <a:avLst/>
          </a:prstGeom>
          <a:noFill/>
        </p:spPr>
      </p:pic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4392613" y="3141663"/>
            <a:ext cx="43561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где  а=1, m=2, n=-1</a:t>
            </a:r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5759450" y="4221163"/>
            <a:ext cx="1765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у=(х-2) -1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7092950" y="4041775"/>
            <a:ext cx="144463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7308850" y="1954213"/>
            <a:ext cx="144463" cy="19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5400675" y="2133600"/>
            <a:ext cx="25574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у=а(х-</a:t>
            </a: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m) +n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5087E-6 L 0.12205 0.06798 " pathEditMode="relative" ptsTypes="AA">
                                      <p:cBhvr>
                                        <p:cTn id="6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кв_ур_x2"/>
          <p:cNvPicPr>
            <a:picLocks noChangeAspect="1" noChangeArrowheads="1"/>
          </p:cNvPicPr>
          <p:nvPr/>
        </p:nvPicPr>
        <p:blipFill>
          <a:blip r:embed="rId2" cstate="print">
            <a:lum bright="24000" contrast="24000"/>
          </a:blip>
          <a:srcRect l="39063" t="-153" r="38097" b="43459"/>
          <a:stretch>
            <a:fillRect/>
          </a:stretch>
        </p:blipFill>
        <p:spPr bwMode="auto">
          <a:xfrm>
            <a:off x="323850" y="0"/>
            <a:ext cx="4176713" cy="6480175"/>
          </a:xfrm>
          <a:prstGeom prst="rect">
            <a:avLst/>
          </a:prstGeom>
          <a:noFill/>
        </p:spPr>
      </p:pic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248150" y="5734050"/>
            <a:ext cx="252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00563" y="55530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Х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4859338" y="692150"/>
            <a:ext cx="36861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График функции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у=ах  + с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840538" y="1160463"/>
            <a:ext cx="128587" cy="30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5111750" y="3033713"/>
            <a:ext cx="3000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где  а=1,  с=0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6443663" y="4221163"/>
            <a:ext cx="714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у=х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7164388" y="4041775"/>
            <a:ext cx="144462" cy="19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"/>
                <a:cs typeface="Arial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598</Words>
  <Application>Microsoft Office PowerPoint</Application>
  <PresentationFormat>On-screen Show (4:3)</PresentationFormat>
  <Paragraphs>234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Impact</vt:lpstr>
      <vt:lpstr>Оформление по умолчанию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математика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Nitcomp</dc:creator>
  <cp:lastModifiedBy>word</cp:lastModifiedBy>
  <cp:revision>20</cp:revision>
  <dcterms:created xsi:type="dcterms:W3CDTF">2009-02-07T10:38:45Z</dcterms:created>
  <dcterms:modified xsi:type="dcterms:W3CDTF">2020-05-19T01:35:12Z</dcterms:modified>
</cp:coreProperties>
</file>