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63" r:id="rId6"/>
    <p:sldId id="257" r:id="rId7"/>
    <p:sldId id="264" r:id="rId8"/>
    <p:sldId id="265" r:id="rId9"/>
    <p:sldId id="268" r:id="rId10"/>
    <p:sldId id="269" r:id="rId11"/>
    <p:sldId id="266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6666"/>
    <a:srgbClr val="D60093"/>
    <a:srgbClr val="0033CC"/>
    <a:srgbClr val="6600CC"/>
    <a:srgbClr val="0000FF"/>
    <a:srgbClr val="A50021"/>
    <a:srgbClr val="CC33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245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EA78-C19C-40AA-8D4A-B5EF6EAF32B1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312B-9576-441A-8259-A73301616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EA78-C19C-40AA-8D4A-B5EF6EAF32B1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312B-9576-441A-8259-A73301616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EA78-C19C-40AA-8D4A-B5EF6EAF32B1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312B-9576-441A-8259-A73301616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EA78-C19C-40AA-8D4A-B5EF6EAF32B1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312B-9576-441A-8259-A73301616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EA78-C19C-40AA-8D4A-B5EF6EAF32B1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312B-9576-441A-8259-A73301616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EA78-C19C-40AA-8D4A-B5EF6EAF32B1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312B-9576-441A-8259-A73301616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EA78-C19C-40AA-8D4A-B5EF6EAF32B1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312B-9576-441A-8259-A73301616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EA78-C19C-40AA-8D4A-B5EF6EAF32B1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312B-9576-441A-8259-A73301616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EA78-C19C-40AA-8D4A-B5EF6EAF32B1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312B-9576-441A-8259-A73301616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EA78-C19C-40AA-8D4A-B5EF6EAF32B1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312B-9576-441A-8259-A73301616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EA78-C19C-40AA-8D4A-B5EF6EAF32B1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312B-9576-441A-8259-A73301616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7EA78-C19C-40AA-8D4A-B5EF6EAF32B1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5312B-9576-441A-8259-A733016169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www.pptgrounds.com/wp-content/uploads/2012/10/Spring-Sun-Powerpoint-Design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99592" y="2003494"/>
            <a:ext cx="741682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Позитивное восприятие окружающего мира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71600" y="442120"/>
            <a:ext cx="74168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ГБУ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ДО РС(Я) Республиканский центр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психолого-медико-социального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сопровождения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44008" y="4725144"/>
            <a:ext cx="4176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FrankRuehl" pitchFamily="34" charset="-79"/>
              </a:rPr>
              <a:t>Для детей и подростков</a:t>
            </a:r>
          </a:p>
        </p:txBody>
      </p:sp>
      <p:pic>
        <p:nvPicPr>
          <p:cNvPr id="6147" name="Picture 3" descr="http://brightlove.org/sitebuilder/images/Happy_Group_Of_Teens_Thumbs_Up_Web_1_-1733x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3903890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www.pptgrounds.com/wp-content/uploads/2012/10/Spring-Sun-Powerpoint-Design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9552" y="3284984"/>
            <a:ext cx="799288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Arial" pitchFamily="34" charset="0"/>
              </a:rPr>
              <a:t>6. Сформулируйте личное кредо: Я знаю, что для цивилизованного общения и поддержания уверенности в себе нужно уметь заслужить уважение окружающих. Поэтому при общении с людьми я буду придерживаться следующих правил: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Arial" pitchFamily="34" charset="0"/>
              </a:rPr>
              <a:t>° часто произносить вслух имя собеседника;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Arial" pitchFamily="34" charset="0"/>
              </a:rPr>
              <a:t>° буду всегда иметь на лице доброе и приятное выражение, легкую улыбку;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Arial" pitchFamily="34" charset="0"/>
              </a:rPr>
              <a:t>° всегда буду выступать в роли терпеливого и внимательного слушателя;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Arial" pitchFamily="34" charset="0"/>
              </a:rPr>
              <a:t>° буду говорить как можно чаще людям, комплименты, буду вежлив;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Arial" pitchFamily="34" charset="0"/>
              </a:rPr>
              <a:t>° буду интересоваться увлечениями, заботами и интересами сотрудников.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Arial" pitchFamily="34" charset="0"/>
              </a:rPr>
              <a:t>Обсудите это кредо с близкими и авторитетными для вас людьми, может, вы найдете собственную интерпретацию этих правил.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</p:txBody>
      </p:sp>
      <p:pic>
        <p:nvPicPr>
          <p:cNvPr id="26629" name="Picture 5" descr="http://deardrc.com/sf/slider/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4664"/>
            <a:ext cx="6480720" cy="2385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www.pptgrounds.com/wp-content/uploads/2012/10/Spring-Sun-Powerpoint-Design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7544" y="476672"/>
            <a:ext cx="842493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ea typeface="Times New Roman" pitchFamily="18" charset="0"/>
                <a:cs typeface="Arial" pitchFamily="34" charset="0"/>
              </a:rPr>
              <a:t>Можно предложить девять правил, которые позволяют высказать неприятное мнение о человеке, не поссорившись с ним и не обижая его. Эти приемы также можно использовать в качестве упражнений для работы над собой: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ea typeface="Times New Roman" pitchFamily="18" charset="0"/>
                <a:cs typeface="Arial" pitchFamily="34" charset="0"/>
              </a:rPr>
              <a:t>1. Начинайте с похвалы и искреннего признания достоинств собеседника.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ea typeface="Times New Roman" pitchFamily="18" charset="0"/>
                <a:cs typeface="Arial" pitchFamily="34" charset="0"/>
              </a:rPr>
              <a:t>2. Не говорите прямо об ошибках. Предоставьте человеку возможность «сохранить лицо» и одновременно дайте понять, чего вы от него ждете.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ea typeface="Times New Roman" pitchFamily="18" charset="0"/>
                <a:cs typeface="Arial" pitchFamily="34" charset="0"/>
              </a:rPr>
              <a:t>3. Прежде чем критиковать других, начните с собственных ошибок.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ea typeface="Times New Roman" pitchFamily="18" charset="0"/>
                <a:cs typeface="Arial" pitchFamily="34" charset="0"/>
              </a:rPr>
              <a:t>4. Вместо того чтобы критиковать, куда полезнее поинтересоваться: «Не могли бы вы сделать то-то?»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ea typeface="Times New Roman" pitchFamily="18" charset="0"/>
                <a:cs typeface="Arial" pitchFamily="34" charset="0"/>
              </a:rPr>
              <a:t>5. Дайте людям возможность спасти свой престиж.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ea typeface="Times New Roman" pitchFamily="18" charset="0"/>
                <a:cs typeface="Arial" pitchFamily="34" charset="0"/>
              </a:rPr>
              <a:t>6. Хвалите человека за малейшие успехи — искренне и щедро.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ea typeface="Times New Roman" pitchFamily="18" charset="0"/>
                <a:cs typeface="Arial" pitchFamily="34" charset="0"/>
              </a:rPr>
              <a:t>7. Создавайте людям хорошую репутацию, которую они будут стараться оправдать.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ea typeface="Times New Roman" pitchFamily="18" charset="0"/>
                <a:cs typeface="Arial" pitchFamily="34" charset="0"/>
              </a:rPr>
              <a:t>8. Покажите, что допущенную ошибку можно легко исправить.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ea typeface="Times New Roman" pitchFamily="18" charset="0"/>
                <a:cs typeface="Arial" pitchFamily="34" charset="0"/>
              </a:rPr>
              <a:t>9. Найдите способ сделать так, чтобы вашу просьбу выполнили с желанием.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8" name="Picture 6" descr="https://img3.stockfresh.com/files/p/pressmaster/m/24/1088804_stock-photo-smart-te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509120"/>
            <a:ext cx="2983260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www.pptgrounds.com/wp-content/uploads/2012/10/Spring-Sun-Powerpoint-Design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7544" y="2077110"/>
            <a:ext cx="842493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cocukcabaskent.com/wp-content/uploads/2017/01/BURSLUL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388773"/>
            <a:ext cx="5328592" cy="3552395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411760" y="689358"/>
            <a:ext cx="41764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" pitchFamily="34" charset="0"/>
                <a:cs typeface="FrankRuehl" pitchFamily="34" charset="-79"/>
              </a:rPr>
              <a:t>Жизнь прекрасна!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FrankRuehl" pitchFamily="34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www.pptgrounds.com/wp-content/uploads/2012/10/Spring-Sun-Powerpoint-Design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052736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Умение позитивно воспринимать окружающий мир и ситуацию — условие преодоления эмоциональных перегрузок и достижения гармонии с собой и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миром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www.pptgrounds.com/wp-content/uploads/2012/10/Spring-Sun-Powerpoint-Design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1556792"/>
            <a:ext cx="64087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Как правило, нам легче акцентировать свое внимание на трудных и неприятных сторонах жизни, нежели на приятных. В результате жизнь перестает радовать своими красками и превращается в серое, однообразное, а иногда и очень напряженное </a:t>
            </a:r>
            <a:r>
              <a:rPr lang="ru-RU" sz="2800" b="1" dirty="0" smtClean="0">
                <a:solidFill>
                  <a:srgbClr val="7030A0"/>
                </a:solidFill>
              </a:rPr>
              <a:t>существование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www.pptgrounds.com/wp-content/uploads/2012/10/Spring-Sun-Powerpoint-Design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404665"/>
            <a:ext cx="7200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D60093"/>
                </a:solidFill>
              </a:rPr>
              <a:t>С</a:t>
            </a:r>
            <a:r>
              <a:rPr lang="ru-RU" sz="3200" b="1" dirty="0" smtClean="0">
                <a:solidFill>
                  <a:srgbClr val="D60093"/>
                </a:solidFill>
              </a:rPr>
              <a:t>пособы </a:t>
            </a:r>
            <a:r>
              <a:rPr lang="ru-RU" sz="3200" b="1" dirty="0">
                <a:solidFill>
                  <a:srgbClr val="D60093"/>
                </a:solidFill>
              </a:rPr>
              <a:t>развития позитивного взгляда на себя, других людей, </a:t>
            </a:r>
            <a:r>
              <a:rPr lang="ru-RU" sz="3200" b="1" dirty="0" smtClean="0">
                <a:solidFill>
                  <a:srgbClr val="D60093"/>
                </a:solidFill>
              </a:rPr>
              <a:t>ситуацию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1741458"/>
            <a:ext cx="43204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 Каждый вечер перед сном надо постараться вспомнить, что нового и хорошего было в вашей жизни за прожитый день, а утром, проснувшись,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подумать, что приятного вас ожидает. Если делать это регулярно, можно скоро заметить, как преобразится жизнь и насколько уменьшится собственное внутреннее напряжение.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043608" y="3353073"/>
            <a:ext cx="460851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C:\Users\ELENA\Desktop\КПН\Картинки на презентации\Depositphotos_42498345_m-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685" y="2005809"/>
            <a:ext cx="3717779" cy="3007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www.pptgrounds.com/wp-content/uploads/2012/10/Spring-Sun-Powerpoint-Design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87624" y="1718810"/>
            <a:ext cx="68407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Мы очень часто расстраиваемся и теряем уверенность в себе под влиянием оценок других людей, и даже безобидный вопрос, заданный либо в не очень корректной форме, либо не вовремя может вывести нас из себя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www.pptgrounds.com/wp-content/uploads/2012/10/Spring-Sun-Powerpoint-Design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5" descr="C:\Users\ELENA\Desktop\КПН\Картинки на презентации\teen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54204"/>
            <a:ext cx="3888432" cy="2782908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572000" y="836712"/>
            <a:ext cx="410445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Напишите на листке бумаги один под другим вопросы любого содержания, которые могут быть заданы вам лично. Справа разделите листок на две колонки, в первой напишите позитивный смысл вопроса, во второй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негативный. В каждом вопросе есть и тот и другой смысл в зависимости от ситуации и отношений с человеком, который задает вопрос. Пофантазируйте и постарайтесь найти и тот и другой смысл в каждом вопросе.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www.pptgrounds.com/wp-content/uploads/2012/10/Spring-Sun-Powerpoint-Design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39552" y="634987"/>
            <a:ext cx="460851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solidFill>
                  <a:srgbClr val="D60093"/>
                </a:solidFill>
                <a:ea typeface="Times New Roman" pitchFamily="18" charset="0"/>
                <a:cs typeface="Arial" pitchFamily="34" charset="0"/>
              </a:rPr>
              <a:t>3 .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ea typeface="Times New Roman" pitchFamily="18" charset="0"/>
                <a:cs typeface="Arial" pitchFamily="34" charset="0"/>
              </a:rPr>
              <a:t>Упражнение на самовнушение,</a:t>
            </a:r>
          </a:p>
          <a:p>
            <a:pPr algn="ctr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ea typeface="Times New Roman" pitchFamily="18" charset="0"/>
                <a:cs typeface="Arial" pitchFamily="34" charset="0"/>
              </a:rPr>
              <a:t> укрепление уверенности в себе</a:t>
            </a:r>
          </a:p>
          <a:p>
            <a:pPr algn="ctr"/>
            <a:endParaRPr lang="ru-RU" sz="1600" b="1" dirty="0" smtClean="0">
              <a:solidFill>
                <a:srgbClr val="D60093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Необходимо сесть перед зеркалом и описать, что вы видите перед собой, например: «Я вижу молодого человека (девушку) с черными волосами, карими глазами». Затем повторите процедуру, но акцентируя внимание на том, что вам понравилось, например: «Я вижу, что у этого юноши (девушки) очень интересный цвет волос, глаза излучают ум и доброту, нос неординарный и т.п.». Если сначала будет трудно, постарайтесь убедить себя, что это только игра, но затем постарайтесь сказать себе как можно больше комплиментов. Вам будет смешно, вас может бросить в жар или вы почувствуете, что стало прохладно. Не бойтесь этих и других эмоциональных и физиологических реакций. Так и должно быть, когда преодолеваются стереотипы. Продолжайте упражнение, и увидите, что через некоторое время вам легче будет принять себя такими, какие вы есть, и смотреть на себя позитивно.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</p:txBody>
      </p:sp>
      <p:pic>
        <p:nvPicPr>
          <p:cNvPr id="21508" name="Picture 4" descr="http://ri.pinger.pl/pgr285/8ea26ea50004307350e8096f/5075443-szczesliwa-para-nastolatkow-na-traw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24745"/>
            <a:ext cx="3263762" cy="4501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www.pptgrounds.com/wp-content/uploads/2012/10/Spring-Sun-Powerpoint-Design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11960" y="1194168"/>
            <a:ext cx="442798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ea typeface="Times New Roman" pitchFamily="18" charset="0"/>
                <a:cs typeface="Arial" pitchFamily="34" charset="0"/>
              </a:rPr>
              <a:t>4. Напишите на листке список личностных качеств, какие вы знаете (для этого можно использовать и любые списки из литературы, но лучше сделать свой). Отметьте в этом списке все качества, которые есть лично у вас. Теперь из этих качеств выберите те, которые вы считаете положительными. Выпишите эти качества, повесьте листок где-нибудь на видном месте и иногда читайте их вслух. Через некоторое время опять обратитесь к полному списку, и снова отметьте свои положительные качества и т.д. Всегда полезно знать, за что можно уважать себя. Если другие пока что не видят этого, то скоро у них будет возможность убедиться в том, как много у вас достоинств.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cs typeface="Arial" pitchFamily="34" charset="0"/>
            </a:endParaRPr>
          </a:p>
        </p:txBody>
      </p:sp>
      <p:pic>
        <p:nvPicPr>
          <p:cNvPr id="24579" name="Picture 3" descr="https://images.girlslife.com/posts/020/20587/takeaction-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3774005" cy="2462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www.pptgrounds.com/wp-content/uploads/2012/10/Spring-Sun-Powerpoint-Design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2348881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lang="ru-RU" sz="2800" b="1" dirty="0">
              <a:solidFill>
                <a:srgbClr val="D60093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6" y="840213"/>
            <a:ext cx="435597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CC0066"/>
                </a:solidFill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ea typeface="Times New Roman" pitchFamily="18" charset="0"/>
                <a:cs typeface="Arial" pitchFamily="34" charset="0"/>
              </a:rPr>
              <a:t> Развитие позитивных отношений с окружающими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ea typeface="Times New Roman" pitchFamily="18" charset="0"/>
                <a:cs typeface="Arial" pitchFamily="34" charset="0"/>
              </a:rPr>
              <a:t>Для развития позитивных отношений с окружающими необходимо проделать следующее.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ea typeface="Times New Roman" pitchFamily="18" charset="0"/>
                <a:cs typeface="Arial" pitchFamily="34" charset="0"/>
              </a:rPr>
              <a:t>Напишите список положительных качеств тех людей, с кем у вас складываются хорошие отношения. А затем список положительных качеств тех, с кем складываются сложные отношения. Это поможет вам лучше разобраться в своих чувствах, стать более независимыми от ситуативных чувств, опереться в общении с людьми на позитивные чувства и снизить влияние отрицательных. Даже в случае сложного конфликта вы будете больше уважать себя, если будете иметь дело с достойным противником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://edinstvennaya.ua/pictures/article/5072_m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32856"/>
            <a:ext cx="3777722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911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прессслужба</cp:lastModifiedBy>
  <cp:revision>17</cp:revision>
  <dcterms:created xsi:type="dcterms:W3CDTF">2018-06-14T02:47:02Z</dcterms:created>
  <dcterms:modified xsi:type="dcterms:W3CDTF">2018-06-15T01:00:52Z</dcterms:modified>
</cp:coreProperties>
</file>