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6"/>
  </p:notesMasterIdLst>
  <p:sldIdLst>
    <p:sldId id="277" r:id="rId2"/>
    <p:sldId id="259" r:id="rId3"/>
    <p:sldId id="261" r:id="rId4"/>
    <p:sldId id="260" r:id="rId5"/>
    <p:sldId id="279" r:id="rId6"/>
    <p:sldId id="262" r:id="rId7"/>
    <p:sldId id="280" r:id="rId8"/>
    <p:sldId id="292" r:id="rId9"/>
    <p:sldId id="282" r:id="rId10"/>
    <p:sldId id="283" r:id="rId11"/>
    <p:sldId id="265" r:id="rId12"/>
    <p:sldId id="284" r:id="rId13"/>
    <p:sldId id="295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68" r:id="rId22"/>
    <p:sldId id="278" r:id="rId23"/>
    <p:sldId id="294" r:id="rId24"/>
    <p:sldId id="293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3300"/>
    <a:srgbClr val="33CC33"/>
    <a:srgbClr val="000099"/>
    <a:srgbClr val="66FF33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906" autoAdjust="0"/>
  </p:normalViewPr>
  <p:slideViewPr>
    <p:cSldViewPr>
      <p:cViewPr varScale="1">
        <p:scale>
          <a:sx n="79" d="100"/>
          <a:sy n="79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9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52E-2"/>
          <c:y val="5.2757793764988035E-2"/>
          <c:w val="0.57777777777777772"/>
          <c:h val="0.788968824940047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9-43D3-8EE0-97100718FF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69-43D3-8EE0-97100718FFE8}"/>
            </c:ext>
          </c:extLst>
        </c:ser>
        <c:gapDepth val="0"/>
        <c:shape val="box"/>
        <c:axId val="36849152"/>
        <c:axId val="36850688"/>
        <c:axId val="0"/>
      </c:bar3DChart>
      <c:catAx>
        <c:axId val="36849152"/>
        <c:scaling>
          <c:orientation val="minMax"/>
        </c:scaling>
        <c:axPos val="b"/>
        <c:numFmt formatCode="General" sourceLinked="1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6850688"/>
        <c:crosses val="autoZero"/>
        <c:auto val="1"/>
        <c:lblAlgn val="ctr"/>
        <c:lblOffset val="100"/>
        <c:tickLblSkip val="1"/>
        <c:tickMarkSkip val="1"/>
      </c:catAx>
      <c:valAx>
        <c:axId val="36850688"/>
        <c:scaling>
          <c:orientation val="minMax"/>
        </c:scaling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6849152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466"/>
          <c:h val="0.72901678657074342"/>
        </c:manualLayout>
      </c:layout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58387-FC04-406E-95A4-2939A8001FE7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0353B20D-4C2B-43F7-A110-9B9803AF174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300" b="1" u="none" dirty="0" smtClean="0">
              <a:solidFill>
                <a:srgbClr val="C00000"/>
              </a:solidFill>
            </a:rPr>
            <a:t>1) усвоение гуманистических, демократических и традиционных ценностей  российского общества 2)воспитание чувства ответственности и долга перед Родиной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300" b="1" u="none" dirty="0" smtClean="0">
              <a:solidFill>
                <a:srgbClr val="7030A0"/>
              </a:solidFill>
            </a:rPr>
            <a:t>3) формирование ответственного отношения к учению, готовности и способности  к саморазвитию и самообразованию на основе мотивации к обучению и познанию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300" b="1" u="none" dirty="0" smtClean="0">
              <a:solidFill>
                <a:srgbClr val="0070C0"/>
              </a:solidFill>
            </a:rPr>
            <a:t>4) 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300" b="1" u="none" dirty="0" smtClean="0">
              <a:solidFill>
                <a:schemeClr val="tx1"/>
              </a:solidFill>
            </a:rPr>
            <a:t>5) 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300" b="1" u="none" dirty="0" smtClean="0">
              <a:solidFill>
                <a:srgbClr val="0070C0"/>
              </a:solidFill>
            </a:rPr>
            <a:t>6) формирование коммуникативной компетентности</a:t>
          </a:r>
        </a:p>
      </dgm:t>
    </dgm:pt>
    <dgm:pt modelId="{88F7BE42-3444-4D43-97BA-0CBB726FE61D}" type="sibTrans" cxnId="{DE4966C1-2299-4D3D-A1D4-BDD6404649AF}">
      <dgm:prSet/>
      <dgm:spPr/>
      <dgm:t>
        <a:bodyPr/>
        <a:lstStyle/>
        <a:p>
          <a:endParaRPr lang="ru-RU" sz="1300"/>
        </a:p>
      </dgm:t>
    </dgm:pt>
    <dgm:pt modelId="{ACA69302-FD03-4DA5-8621-934D01F171AF}" type="parTrans" cxnId="{DE4966C1-2299-4D3D-A1D4-BDD6404649AF}">
      <dgm:prSet/>
      <dgm:spPr/>
      <dgm:t>
        <a:bodyPr/>
        <a:lstStyle/>
        <a:p>
          <a:endParaRPr lang="ru-RU" sz="1300"/>
        </a:p>
      </dgm:t>
    </dgm:pt>
    <dgm:pt modelId="{7EF8C140-809C-4353-9B0D-0099ADC3118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1) чувства ответственности перед Родиной, гордости за свой край, свою Родину, прошлое и настоящее многонационального народа России, уважение государственных символов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2) гражданская позиция как активного и ответственного члена российского общества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3) готовность к служению Отечеству, его защите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4) </a:t>
          </a:r>
          <a:r>
            <a:rPr lang="ru-RU" sz="1600" b="1" dirty="0" err="1" smtClean="0">
              <a:solidFill>
                <a:srgbClr val="0070C0"/>
              </a:solidFill>
            </a:rPr>
            <a:t>сформированность</a:t>
          </a:r>
          <a:r>
            <a:rPr lang="ru-RU" sz="1600" b="1" dirty="0" smtClean="0">
              <a:solidFill>
                <a:srgbClr val="0070C0"/>
              </a:solidFill>
            </a:rPr>
            <a:t> мировоззрения, соответствующего современному уровню развития науки и общественной практики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5) толерантное сознание и поведение в поликультурном мире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6) нравственное сознание и поведение на основе усвоения общечеловеческих ценностей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7030A0"/>
              </a:solidFill>
            </a:rPr>
            <a:t>7) осознанный выбор будущей профессии и возможностей реализации собственных жизненных планов</a:t>
          </a:r>
        </a:p>
        <a:p>
          <a:pPr>
            <a:spcAft>
              <a:spcPct val="35000"/>
            </a:spcAft>
          </a:pPr>
          <a:r>
            <a:rPr lang="ru-RU" sz="1300" dirty="0" smtClean="0">
              <a:solidFill>
                <a:schemeClr val="tx1"/>
              </a:solidFill>
            </a:rPr>
            <a:t> </a:t>
          </a:r>
        </a:p>
        <a:p>
          <a:pPr>
            <a:spcAft>
              <a:spcPct val="35000"/>
            </a:spcAft>
          </a:pPr>
          <a:endParaRPr lang="ru-RU" sz="1300" dirty="0">
            <a:solidFill>
              <a:schemeClr val="bg1"/>
            </a:solidFill>
          </a:endParaRPr>
        </a:p>
      </dgm:t>
    </dgm:pt>
    <dgm:pt modelId="{A4007449-65B9-4D94-8939-74BB71835354}" type="sibTrans" cxnId="{241BC653-F342-44AD-B77F-9E290EF11053}">
      <dgm:prSet/>
      <dgm:spPr/>
      <dgm:t>
        <a:bodyPr/>
        <a:lstStyle/>
        <a:p>
          <a:endParaRPr lang="ru-RU" sz="1300"/>
        </a:p>
      </dgm:t>
    </dgm:pt>
    <dgm:pt modelId="{CCFEE5B5-D8D2-4819-9B3B-684BA868840B}" type="parTrans" cxnId="{241BC653-F342-44AD-B77F-9E290EF11053}">
      <dgm:prSet/>
      <dgm:spPr/>
      <dgm:t>
        <a:bodyPr/>
        <a:lstStyle/>
        <a:p>
          <a:endParaRPr lang="ru-RU" sz="1300"/>
        </a:p>
      </dgm:t>
    </dgm:pt>
    <dgm:pt modelId="{2A6A6A37-2D0C-463E-AEE4-0451A4851F54}" type="pres">
      <dgm:prSet presAssocID="{3B758387-FC04-406E-95A4-2939A8001FE7}" presName="Name0" presStyleCnt="0">
        <dgm:presLayoutVars>
          <dgm:dir/>
          <dgm:resizeHandles val="exact"/>
        </dgm:presLayoutVars>
      </dgm:prSet>
      <dgm:spPr/>
    </dgm:pt>
    <dgm:pt modelId="{3A36181E-9547-4C29-A2F0-148B6984343B}" type="pres">
      <dgm:prSet presAssocID="{3B758387-FC04-406E-95A4-2939A8001FE7}" presName="fgShape" presStyleLbl="fgShp" presStyleIdx="0" presStyleCnt="1" custFlipVert="0" custFlipHor="0" custScaleX="88017" custScaleY="64652" custLinFactY="-260228" custLinFactNeighborX="2922" custLinFactNeighborY="-300000"/>
      <dgm:spPr/>
      <dgm:t>
        <a:bodyPr/>
        <a:lstStyle/>
        <a:p>
          <a:endParaRPr lang="ru-RU"/>
        </a:p>
      </dgm:t>
    </dgm:pt>
    <dgm:pt modelId="{7DE44A75-27FC-4AFA-8102-E19AFD9224A8}" type="pres">
      <dgm:prSet presAssocID="{3B758387-FC04-406E-95A4-2939A8001FE7}" presName="linComp" presStyleCnt="0"/>
      <dgm:spPr/>
    </dgm:pt>
    <dgm:pt modelId="{1D8A27A5-89CF-4A1E-B3A1-40F4A9B83E5C}" type="pres">
      <dgm:prSet presAssocID="{0353B20D-4C2B-43F7-A110-9B9803AF174B}" presName="compNode" presStyleCnt="0"/>
      <dgm:spPr/>
    </dgm:pt>
    <dgm:pt modelId="{12E3EF7A-AB56-4463-8DC3-B409588BEFEE}" type="pres">
      <dgm:prSet presAssocID="{0353B20D-4C2B-43F7-A110-9B9803AF174B}" presName="bkgdShape" presStyleLbl="node1" presStyleIdx="0" presStyleCnt="2" custScaleX="110083" custLinFactNeighborX="-902"/>
      <dgm:spPr/>
      <dgm:t>
        <a:bodyPr/>
        <a:lstStyle/>
        <a:p>
          <a:endParaRPr lang="ru-RU"/>
        </a:p>
      </dgm:t>
    </dgm:pt>
    <dgm:pt modelId="{001FC7B0-C5BB-4749-971C-058F323E579B}" type="pres">
      <dgm:prSet presAssocID="{0353B20D-4C2B-43F7-A110-9B9803AF174B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59AB2-F011-42A6-BD63-E39324BD1FB8}" type="pres">
      <dgm:prSet presAssocID="{0353B20D-4C2B-43F7-A110-9B9803AF174B}" presName="invisiNode" presStyleLbl="node1" presStyleIdx="0" presStyleCnt="2"/>
      <dgm:spPr/>
    </dgm:pt>
    <dgm:pt modelId="{90633B87-FF55-4B06-8BB0-D0E783C0D935}" type="pres">
      <dgm:prSet presAssocID="{0353B20D-4C2B-43F7-A110-9B9803AF174B}" presName="imagNode" presStyleLbl="fgImgPlace1" presStyleIdx="0" presStyleCnt="2" custScaleX="54933" custScaleY="48144" custLinFactX="100000" custLinFactNeighborX="193628" custLinFactNeighborY="-640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3DC59CF-BA8A-47EB-BDA8-6A7B9CB9EBAE}" type="pres">
      <dgm:prSet presAssocID="{88F7BE42-3444-4D43-97BA-0CBB726FE61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6730D76-2680-41C8-B30E-402BCF3432FE}" type="pres">
      <dgm:prSet presAssocID="{7EF8C140-809C-4353-9B0D-0099ADC3118B}" presName="compNode" presStyleCnt="0"/>
      <dgm:spPr/>
    </dgm:pt>
    <dgm:pt modelId="{6034F2A2-57E4-49E4-995D-50F64A6F5DE4}" type="pres">
      <dgm:prSet presAssocID="{7EF8C140-809C-4353-9B0D-0099ADC3118B}" presName="bkgdShape" presStyleLbl="node1" presStyleIdx="1" presStyleCnt="2" custScaleX="119297"/>
      <dgm:spPr/>
      <dgm:t>
        <a:bodyPr/>
        <a:lstStyle/>
        <a:p>
          <a:endParaRPr lang="ru-RU"/>
        </a:p>
      </dgm:t>
    </dgm:pt>
    <dgm:pt modelId="{1805D1B3-60EC-427C-85AE-19B2B06219A0}" type="pres">
      <dgm:prSet presAssocID="{7EF8C140-809C-4353-9B0D-0099ADC3118B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14DE9-3BDB-4B2B-B579-3C10D50CCA98}" type="pres">
      <dgm:prSet presAssocID="{7EF8C140-809C-4353-9B0D-0099ADC3118B}" presName="invisiNode" presStyleLbl="node1" presStyleIdx="1" presStyleCnt="2"/>
      <dgm:spPr/>
    </dgm:pt>
    <dgm:pt modelId="{E072AF11-14FE-4BAC-8A5E-35C9CCF51A66}" type="pres">
      <dgm:prSet presAssocID="{7EF8C140-809C-4353-9B0D-0099ADC3118B}" presName="imagNode" presStyleLbl="fgImgPlace1" presStyleIdx="1" presStyleCnt="2" custScaleX="3363" custScaleY="12465" custLinFactX="21360" custLinFactY="-27268" custLinFactNeighborX="100000" custLinFactNeighborY="-100000"/>
      <dgm:spPr/>
    </dgm:pt>
  </dgm:ptLst>
  <dgm:cxnLst>
    <dgm:cxn modelId="{027904E1-1D9B-4E96-A649-42395CD82F7A}" type="presOf" srcId="{7EF8C140-809C-4353-9B0D-0099ADC3118B}" destId="{6034F2A2-57E4-49E4-995D-50F64A6F5DE4}" srcOrd="0" destOrd="0" presId="urn:microsoft.com/office/officeart/2005/8/layout/hList7#1"/>
    <dgm:cxn modelId="{3523735F-6D38-4808-99EF-2CF050E64FBF}" type="presOf" srcId="{0353B20D-4C2B-43F7-A110-9B9803AF174B}" destId="{001FC7B0-C5BB-4749-971C-058F323E579B}" srcOrd="1" destOrd="0" presId="urn:microsoft.com/office/officeart/2005/8/layout/hList7#1"/>
    <dgm:cxn modelId="{14AB3A61-8602-459C-B893-91A511DCE7EF}" type="presOf" srcId="{88F7BE42-3444-4D43-97BA-0CBB726FE61D}" destId="{A3DC59CF-BA8A-47EB-BDA8-6A7B9CB9EBAE}" srcOrd="0" destOrd="0" presId="urn:microsoft.com/office/officeart/2005/8/layout/hList7#1"/>
    <dgm:cxn modelId="{241BC653-F342-44AD-B77F-9E290EF11053}" srcId="{3B758387-FC04-406E-95A4-2939A8001FE7}" destId="{7EF8C140-809C-4353-9B0D-0099ADC3118B}" srcOrd="1" destOrd="0" parTransId="{CCFEE5B5-D8D2-4819-9B3B-684BA868840B}" sibTransId="{A4007449-65B9-4D94-8939-74BB71835354}"/>
    <dgm:cxn modelId="{DF0F72FA-81B7-484D-AE2A-478965437150}" type="presOf" srcId="{0353B20D-4C2B-43F7-A110-9B9803AF174B}" destId="{12E3EF7A-AB56-4463-8DC3-B409588BEFEE}" srcOrd="0" destOrd="0" presId="urn:microsoft.com/office/officeart/2005/8/layout/hList7#1"/>
    <dgm:cxn modelId="{14363D90-2A95-4B06-9D50-C60129CC7371}" type="presOf" srcId="{3B758387-FC04-406E-95A4-2939A8001FE7}" destId="{2A6A6A37-2D0C-463E-AEE4-0451A4851F54}" srcOrd="0" destOrd="0" presId="urn:microsoft.com/office/officeart/2005/8/layout/hList7#1"/>
    <dgm:cxn modelId="{FF8494DC-F0E4-4CB6-A834-5340ABA3095F}" type="presOf" srcId="{7EF8C140-809C-4353-9B0D-0099ADC3118B}" destId="{1805D1B3-60EC-427C-85AE-19B2B06219A0}" srcOrd="1" destOrd="0" presId="urn:microsoft.com/office/officeart/2005/8/layout/hList7#1"/>
    <dgm:cxn modelId="{DE4966C1-2299-4D3D-A1D4-BDD6404649AF}" srcId="{3B758387-FC04-406E-95A4-2939A8001FE7}" destId="{0353B20D-4C2B-43F7-A110-9B9803AF174B}" srcOrd="0" destOrd="0" parTransId="{ACA69302-FD03-4DA5-8621-934D01F171AF}" sibTransId="{88F7BE42-3444-4D43-97BA-0CBB726FE61D}"/>
    <dgm:cxn modelId="{5B37ABB1-A082-488F-8848-D10BF09D4F01}" type="presParOf" srcId="{2A6A6A37-2D0C-463E-AEE4-0451A4851F54}" destId="{3A36181E-9547-4C29-A2F0-148B6984343B}" srcOrd="0" destOrd="0" presId="urn:microsoft.com/office/officeart/2005/8/layout/hList7#1"/>
    <dgm:cxn modelId="{35D91895-A19D-4109-B29E-E0DE6412F5A3}" type="presParOf" srcId="{2A6A6A37-2D0C-463E-AEE4-0451A4851F54}" destId="{7DE44A75-27FC-4AFA-8102-E19AFD9224A8}" srcOrd="1" destOrd="0" presId="urn:microsoft.com/office/officeart/2005/8/layout/hList7#1"/>
    <dgm:cxn modelId="{947F6CA8-E8B9-425D-9B14-9AD5449CB941}" type="presParOf" srcId="{7DE44A75-27FC-4AFA-8102-E19AFD9224A8}" destId="{1D8A27A5-89CF-4A1E-B3A1-40F4A9B83E5C}" srcOrd="0" destOrd="0" presId="urn:microsoft.com/office/officeart/2005/8/layout/hList7#1"/>
    <dgm:cxn modelId="{EECD996E-4083-4DB0-8A9E-1F8C8B0CF85E}" type="presParOf" srcId="{1D8A27A5-89CF-4A1E-B3A1-40F4A9B83E5C}" destId="{12E3EF7A-AB56-4463-8DC3-B409588BEFEE}" srcOrd="0" destOrd="0" presId="urn:microsoft.com/office/officeart/2005/8/layout/hList7#1"/>
    <dgm:cxn modelId="{5A270A91-96CD-415A-BA6C-DFDD2C37AD86}" type="presParOf" srcId="{1D8A27A5-89CF-4A1E-B3A1-40F4A9B83E5C}" destId="{001FC7B0-C5BB-4749-971C-058F323E579B}" srcOrd="1" destOrd="0" presId="urn:microsoft.com/office/officeart/2005/8/layout/hList7#1"/>
    <dgm:cxn modelId="{8E131487-27C8-4E78-BDCA-9023458EB728}" type="presParOf" srcId="{1D8A27A5-89CF-4A1E-B3A1-40F4A9B83E5C}" destId="{8D359AB2-F011-42A6-BD63-E39324BD1FB8}" srcOrd="2" destOrd="0" presId="urn:microsoft.com/office/officeart/2005/8/layout/hList7#1"/>
    <dgm:cxn modelId="{F2B6CEE7-C1D9-4BD0-BDC9-F4F6CE949957}" type="presParOf" srcId="{1D8A27A5-89CF-4A1E-B3A1-40F4A9B83E5C}" destId="{90633B87-FF55-4B06-8BB0-D0E783C0D935}" srcOrd="3" destOrd="0" presId="urn:microsoft.com/office/officeart/2005/8/layout/hList7#1"/>
    <dgm:cxn modelId="{5956A4CA-A637-4117-A198-FB2B03887B42}" type="presParOf" srcId="{7DE44A75-27FC-4AFA-8102-E19AFD9224A8}" destId="{A3DC59CF-BA8A-47EB-BDA8-6A7B9CB9EBAE}" srcOrd="1" destOrd="0" presId="urn:microsoft.com/office/officeart/2005/8/layout/hList7#1"/>
    <dgm:cxn modelId="{5511B17E-6856-414D-A121-F3535CF600B9}" type="presParOf" srcId="{7DE44A75-27FC-4AFA-8102-E19AFD9224A8}" destId="{36730D76-2680-41C8-B30E-402BCF3432FE}" srcOrd="2" destOrd="0" presId="urn:microsoft.com/office/officeart/2005/8/layout/hList7#1"/>
    <dgm:cxn modelId="{AF9EA41F-87D0-4DCC-89D2-3844C94D417C}" type="presParOf" srcId="{36730D76-2680-41C8-B30E-402BCF3432FE}" destId="{6034F2A2-57E4-49E4-995D-50F64A6F5DE4}" srcOrd="0" destOrd="0" presId="urn:microsoft.com/office/officeart/2005/8/layout/hList7#1"/>
    <dgm:cxn modelId="{305E20CF-1FDA-4861-86FF-27893E95E46C}" type="presParOf" srcId="{36730D76-2680-41C8-B30E-402BCF3432FE}" destId="{1805D1B3-60EC-427C-85AE-19B2B06219A0}" srcOrd="1" destOrd="0" presId="urn:microsoft.com/office/officeart/2005/8/layout/hList7#1"/>
    <dgm:cxn modelId="{06E92E3C-D1E6-4B46-AFC4-0ABABCD4A5F3}" type="presParOf" srcId="{36730D76-2680-41C8-B30E-402BCF3432FE}" destId="{C9914DE9-3BDB-4B2B-B579-3C10D50CCA98}" srcOrd="2" destOrd="0" presId="urn:microsoft.com/office/officeart/2005/8/layout/hList7#1"/>
    <dgm:cxn modelId="{0DCAB3C4-BE5F-447A-B9A7-ABEFC786CE6F}" type="presParOf" srcId="{36730D76-2680-41C8-B30E-402BCF3432FE}" destId="{E072AF11-14FE-4BAC-8A5E-35C9CCF51A66}" srcOrd="3" destOrd="0" presId="urn:microsoft.com/office/officeart/2005/8/layout/hList7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58387-FC04-406E-95A4-2939A8001FE7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0353B20D-4C2B-43F7-A110-9B9803AF174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u="none" dirty="0" smtClean="0">
              <a:solidFill>
                <a:srgbClr val="0070C0"/>
              </a:solidFill>
            </a:rPr>
            <a:t>- </a:t>
          </a:r>
          <a:r>
            <a:rPr lang="ru-RU" sz="1400" b="1" u="none" dirty="0" smtClean="0">
              <a:solidFill>
                <a:srgbClr val="0070C0"/>
              </a:solidFill>
            </a:rPr>
            <a:t>умение самостоятельно развивать мотивы и интересы своей познавательной деятельности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u="none" dirty="0" smtClean="0">
              <a:solidFill>
                <a:schemeClr val="tx1"/>
              </a:solidFill>
            </a:rPr>
            <a:t>-  </a:t>
          </a:r>
          <a:r>
            <a:rPr lang="ru-RU" sz="1400" b="1" u="none" dirty="0" smtClean="0">
              <a:solidFill>
                <a:srgbClr val="0070C0"/>
              </a:solidFill>
            </a:rPr>
            <a:t>умение самостоятельно планировать пути  достижения целей,  в том числе альтернативные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u="none" dirty="0" smtClean="0">
              <a:solidFill>
                <a:schemeClr val="tx1"/>
              </a:solidFill>
            </a:rPr>
            <a:t>- умение  определять понятия, создавать обобщения, устанавливать аналогии, классифицировать, устанавливать причинно-следственные связи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u="none" dirty="0" smtClean="0">
              <a:solidFill>
                <a:srgbClr val="00B050"/>
              </a:solidFill>
            </a:rPr>
            <a:t>-  умение создавать, применять и преобразовывать знаки и символы, модели и схемы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u="none" dirty="0" smtClean="0">
              <a:solidFill>
                <a:schemeClr val="tx1"/>
              </a:solidFill>
            </a:rPr>
            <a:t>-  </a:t>
          </a:r>
          <a:r>
            <a:rPr lang="ru-RU" sz="1400" b="1" u="none" dirty="0" smtClean="0">
              <a:solidFill>
                <a:schemeClr val="accent2">
                  <a:lumMod val="75000"/>
                </a:schemeClr>
              </a:solidFill>
            </a:rPr>
            <a:t>умение осознанно использовать речевые средства в соответствии с задачей коммуникации   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u="none" dirty="0" smtClean="0">
              <a:solidFill>
                <a:schemeClr val="accent2">
                  <a:lumMod val="75000"/>
                </a:schemeClr>
              </a:solidFill>
            </a:rPr>
            <a:t>-  формирование и развитие компетентности в области использования ИКТ</a:t>
          </a:r>
          <a:endParaRPr lang="ru-RU" sz="1400" b="1" u="none" dirty="0" smtClean="0">
            <a:solidFill>
              <a:srgbClr val="0070C0"/>
            </a:solidFill>
          </a:endParaRPr>
        </a:p>
      </dgm:t>
    </dgm:pt>
    <dgm:pt modelId="{88F7BE42-3444-4D43-97BA-0CBB726FE61D}" type="sibTrans" cxnId="{DE4966C1-2299-4D3D-A1D4-BDD6404649AF}">
      <dgm:prSet/>
      <dgm:spPr/>
      <dgm:t>
        <a:bodyPr/>
        <a:lstStyle/>
        <a:p>
          <a:endParaRPr lang="ru-RU" sz="1300"/>
        </a:p>
      </dgm:t>
    </dgm:pt>
    <dgm:pt modelId="{ACA69302-FD03-4DA5-8621-934D01F171AF}" type="parTrans" cxnId="{DE4966C1-2299-4D3D-A1D4-BDD6404649AF}">
      <dgm:prSet/>
      <dgm:spPr/>
      <dgm:t>
        <a:bodyPr/>
        <a:lstStyle/>
        <a:p>
          <a:endParaRPr lang="ru-RU" sz="1300"/>
        </a:p>
      </dgm:t>
    </dgm:pt>
    <dgm:pt modelId="{7EF8C140-809C-4353-9B0D-0099ADC3118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rgbClr val="0070C0"/>
              </a:solidFill>
            </a:rPr>
            <a:t>- </a:t>
          </a:r>
          <a:r>
            <a:rPr lang="ru-RU" sz="1600" b="1" dirty="0" smtClean="0">
              <a:solidFill>
                <a:srgbClr val="0070C0"/>
              </a:solidFill>
            </a:rPr>
            <a:t>умение использовать все возможные ресурсы для достижения поставленных целей</a:t>
          </a:r>
        </a:p>
        <a:p>
          <a:r>
            <a:rPr lang="ru-RU" sz="1600" b="1" dirty="0" smtClean="0">
              <a:solidFill>
                <a:srgbClr val="0070C0"/>
              </a:solidFill>
            </a:rPr>
            <a:t>-  владение навыками познавательной, учебно-исследовательской и проектной деятельности</a:t>
          </a:r>
        </a:p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- умение использовать средства  ИКТ в решении когнитивных, коммуникативных и организационных задач с соблюдением требований </a:t>
          </a:r>
          <a:r>
            <a:rPr lang="ru-RU" sz="1600" b="1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" action="ppaction://hlinkpres?slideindex=1&amp;slidetitle="/>
            </a:rPr>
            <a:t>эргономики </a:t>
          </a:r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и др.</a:t>
          </a:r>
        </a:p>
        <a:p>
          <a:r>
            <a:rPr lang="ru-RU" sz="1600" b="1" dirty="0" smtClean="0">
              <a:solidFill>
                <a:schemeClr val="tx1"/>
              </a:solidFill>
            </a:rPr>
            <a:t>- умение самостоятельно оценивать и </a:t>
          </a:r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принимать решения, определяющие стратегию поведения</a:t>
          </a:r>
          <a:r>
            <a:rPr lang="ru-RU" sz="1600" b="1" dirty="0" smtClean="0">
              <a:solidFill>
                <a:schemeClr val="tx1"/>
              </a:solidFill>
            </a:rPr>
            <a:t>, с учётом гражданских и нравственных ценностей</a:t>
          </a:r>
        </a:p>
        <a:p>
          <a:r>
            <a:rPr lang="ru-RU" sz="1600" b="1" dirty="0" smtClean="0">
              <a:solidFill>
                <a:schemeClr val="tx1"/>
              </a:solidFill>
            </a:rPr>
            <a:t>- владение навыками познавательной рефлексии как осознания совершаемых действий и мыслительных процессов,  границ своего знания и незнания</a:t>
          </a:r>
          <a:r>
            <a:rPr lang="ru-RU" sz="1600" dirty="0" smtClean="0">
              <a:solidFill>
                <a:schemeClr val="tx1"/>
              </a:solidFill>
            </a:rPr>
            <a:t> </a:t>
          </a:r>
        </a:p>
        <a:p>
          <a:endParaRPr lang="ru-RU" sz="1300" dirty="0">
            <a:solidFill>
              <a:schemeClr val="bg1"/>
            </a:solidFill>
          </a:endParaRPr>
        </a:p>
      </dgm:t>
    </dgm:pt>
    <dgm:pt modelId="{A4007449-65B9-4D94-8939-74BB71835354}" type="sibTrans" cxnId="{241BC653-F342-44AD-B77F-9E290EF11053}">
      <dgm:prSet/>
      <dgm:spPr/>
      <dgm:t>
        <a:bodyPr/>
        <a:lstStyle/>
        <a:p>
          <a:endParaRPr lang="ru-RU" sz="1300"/>
        </a:p>
      </dgm:t>
    </dgm:pt>
    <dgm:pt modelId="{CCFEE5B5-D8D2-4819-9B3B-684BA868840B}" type="parTrans" cxnId="{241BC653-F342-44AD-B77F-9E290EF11053}">
      <dgm:prSet/>
      <dgm:spPr/>
      <dgm:t>
        <a:bodyPr/>
        <a:lstStyle/>
        <a:p>
          <a:endParaRPr lang="ru-RU" sz="1300"/>
        </a:p>
      </dgm:t>
    </dgm:pt>
    <dgm:pt modelId="{2A6A6A37-2D0C-463E-AEE4-0451A4851F54}" type="pres">
      <dgm:prSet presAssocID="{3B758387-FC04-406E-95A4-2939A8001FE7}" presName="Name0" presStyleCnt="0">
        <dgm:presLayoutVars>
          <dgm:dir/>
          <dgm:resizeHandles val="exact"/>
        </dgm:presLayoutVars>
      </dgm:prSet>
      <dgm:spPr/>
    </dgm:pt>
    <dgm:pt modelId="{3A36181E-9547-4C29-A2F0-148B6984343B}" type="pres">
      <dgm:prSet presAssocID="{3B758387-FC04-406E-95A4-2939A8001FE7}" presName="fgShape" presStyleLbl="fgShp" presStyleIdx="0" presStyleCnt="1" custFlipVert="0" custFlipHor="0" custScaleX="88017" custScaleY="64652" custLinFactY="-246542" custLinFactNeighborX="145" custLinFactNeighborY="-300000"/>
      <dgm:spPr/>
      <dgm:t>
        <a:bodyPr/>
        <a:lstStyle/>
        <a:p>
          <a:endParaRPr lang="ru-RU"/>
        </a:p>
      </dgm:t>
    </dgm:pt>
    <dgm:pt modelId="{7DE44A75-27FC-4AFA-8102-E19AFD9224A8}" type="pres">
      <dgm:prSet presAssocID="{3B758387-FC04-406E-95A4-2939A8001FE7}" presName="linComp" presStyleCnt="0"/>
      <dgm:spPr/>
    </dgm:pt>
    <dgm:pt modelId="{1D8A27A5-89CF-4A1E-B3A1-40F4A9B83E5C}" type="pres">
      <dgm:prSet presAssocID="{0353B20D-4C2B-43F7-A110-9B9803AF174B}" presName="compNode" presStyleCnt="0"/>
      <dgm:spPr/>
    </dgm:pt>
    <dgm:pt modelId="{12E3EF7A-AB56-4463-8DC3-B409588BEFEE}" type="pres">
      <dgm:prSet presAssocID="{0353B20D-4C2B-43F7-A110-9B9803AF174B}" presName="bkgdShape" presStyleLbl="node1" presStyleIdx="0" presStyleCnt="2" custLinFactNeighborX="1018" custLinFactNeighborY="-185"/>
      <dgm:spPr/>
      <dgm:t>
        <a:bodyPr/>
        <a:lstStyle/>
        <a:p>
          <a:endParaRPr lang="ru-RU"/>
        </a:p>
      </dgm:t>
    </dgm:pt>
    <dgm:pt modelId="{001FC7B0-C5BB-4749-971C-058F323E579B}" type="pres">
      <dgm:prSet presAssocID="{0353B20D-4C2B-43F7-A110-9B9803AF174B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59AB2-F011-42A6-BD63-E39324BD1FB8}" type="pres">
      <dgm:prSet presAssocID="{0353B20D-4C2B-43F7-A110-9B9803AF174B}" presName="invisiNode" presStyleLbl="node1" presStyleIdx="0" presStyleCnt="2"/>
      <dgm:spPr/>
    </dgm:pt>
    <dgm:pt modelId="{90633B87-FF55-4B06-8BB0-D0E783C0D935}" type="pres">
      <dgm:prSet presAssocID="{0353B20D-4C2B-43F7-A110-9B9803AF174B}" presName="imagNode" presStyleLbl="fgImgPlace1" presStyleIdx="0" presStyleCnt="2" custScaleX="54933" custScaleY="48144" custLinFactX="100000" custLinFactNeighborX="193628" custLinFactNeighborY="-6403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3DC59CF-BA8A-47EB-BDA8-6A7B9CB9EBAE}" type="pres">
      <dgm:prSet presAssocID="{88F7BE42-3444-4D43-97BA-0CBB726FE61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6730D76-2680-41C8-B30E-402BCF3432FE}" type="pres">
      <dgm:prSet presAssocID="{7EF8C140-809C-4353-9B0D-0099ADC3118B}" presName="compNode" presStyleCnt="0"/>
      <dgm:spPr/>
    </dgm:pt>
    <dgm:pt modelId="{6034F2A2-57E4-49E4-995D-50F64A6F5DE4}" type="pres">
      <dgm:prSet presAssocID="{7EF8C140-809C-4353-9B0D-0099ADC3118B}" presName="bkgdShape" presStyleLbl="node1" presStyleIdx="1" presStyleCnt="2"/>
      <dgm:spPr/>
      <dgm:t>
        <a:bodyPr/>
        <a:lstStyle/>
        <a:p>
          <a:endParaRPr lang="ru-RU"/>
        </a:p>
      </dgm:t>
    </dgm:pt>
    <dgm:pt modelId="{1805D1B3-60EC-427C-85AE-19B2B06219A0}" type="pres">
      <dgm:prSet presAssocID="{7EF8C140-809C-4353-9B0D-0099ADC3118B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14DE9-3BDB-4B2B-B579-3C10D50CCA98}" type="pres">
      <dgm:prSet presAssocID="{7EF8C140-809C-4353-9B0D-0099ADC3118B}" presName="invisiNode" presStyleLbl="node1" presStyleIdx="1" presStyleCnt="2"/>
      <dgm:spPr/>
    </dgm:pt>
    <dgm:pt modelId="{E072AF11-14FE-4BAC-8A5E-35C9CCF51A66}" type="pres">
      <dgm:prSet presAssocID="{7EF8C140-809C-4353-9B0D-0099ADC3118B}" presName="imagNode" presStyleLbl="fgImgPlace1" presStyleIdx="1" presStyleCnt="2" custScaleX="3363" custScaleY="12465" custLinFactX="21360" custLinFactY="-27268" custLinFactNeighborX="100000" custLinFactNeighborY="-100000"/>
      <dgm:spPr/>
    </dgm:pt>
  </dgm:ptLst>
  <dgm:cxnLst>
    <dgm:cxn modelId="{8B848EF6-C033-42EE-81BD-BEDF1595624B}" type="presOf" srcId="{3B758387-FC04-406E-95A4-2939A8001FE7}" destId="{2A6A6A37-2D0C-463E-AEE4-0451A4851F54}" srcOrd="0" destOrd="0" presId="urn:microsoft.com/office/officeart/2005/8/layout/hList7#1"/>
    <dgm:cxn modelId="{241BC653-F342-44AD-B77F-9E290EF11053}" srcId="{3B758387-FC04-406E-95A4-2939A8001FE7}" destId="{7EF8C140-809C-4353-9B0D-0099ADC3118B}" srcOrd="1" destOrd="0" parTransId="{CCFEE5B5-D8D2-4819-9B3B-684BA868840B}" sibTransId="{A4007449-65B9-4D94-8939-74BB71835354}"/>
    <dgm:cxn modelId="{46536ACB-A29D-45A0-AFE2-5F04F0BB5859}" type="presOf" srcId="{0353B20D-4C2B-43F7-A110-9B9803AF174B}" destId="{001FC7B0-C5BB-4749-971C-058F323E579B}" srcOrd="1" destOrd="0" presId="urn:microsoft.com/office/officeart/2005/8/layout/hList7#1"/>
    <dgm:cxn modelId="{CD14C44E-A8E9-4775-AB12-3918DE1FEADF}" type="presOf" srcId="{7EF8C140-809C-4353-9B0D-0099ADC3118B}" destId="{1805D1B3-60EC-427C-85AE-19B2B06219A0}" srcOrd="1" destOrd="0" presId="urn:microsoft.com/office/officeart/2005/8/layout/hList7#1"/>
    <dgm:cxn modelId="{D4303BA5-A6DD-42C9-A0C3-1DF2748A53CD}" type="presOf" srcId="{88F7BE42-3444-4D43-97BA-0CBB726FE61D}" destId="{A3DC59CF-BA8A-47EB-BDA8-6A7B9CB9EBAE}" srcOrd="0" destOrd="0" presId="urn:microsoft.com/office/officeart/2005/8/layout/hList7#1"/>
    <dgm:cxn modelId="{84841C1F-044E-4A8A-9E90-CAB1D351F6F4}" type="presOf" srcId="{7EF8C140-809C-4353-9B0D-0099ADC3118B}" destId="{6034F2A2-57E4-49E4-995D-50F64A6F5DE4}" srcOrd="0" destOrd="0" presId="urn:microsoft.com/office/officeart/2005/8/layout/hList7#1"/>
    <dgm:cxn modelId="{5D65F9DB-A271-4703-A4C9-670ABC71DB75}" type="presOf" srcId="{0353B20D-4C2B-43F7-A110-9B9803AF174B}" destId="{12E3EF7A-AB56-4463-8DC3-B409588BEFEE}" srcOrd="0" destOrd="0" presId="urn:microsoft.com/office/officeart/2005/8/layout/hList7#1"/>
    <dgm:cxn modelId="{DE4966C1-2299-4D3D-A1D4-BDD6404649AF}" srcId="{3B758387-FC04-406E-95A4-2939A8001FE7}" destId="{0353B20D-4C2B-43F7-A110-9B9803AF174B}" srcOrd="0" destOrd="0" parTransId="{ACA69302-FD03-4DA5-8621-934D01F171AF}" sibTransId="{88F7BE42-3444-4D43-97BA-0CBB726FE61D}"/>
    <dgm:cxn modelId="{8167A13D-2AF3-400C-AC4C-6A857AE3BE80}" type="presParOf" srcId="{2A6A6A37-2D0C-463E-AEE4-0451A4851F54}" destId="{3A36181E-9547-4C29-A2F0-148B6984343B}" srcOrd="0" destOrd="0" presId="urn:microsoft.com/office/officeart/2005/8/layout/hList7#1"/>
    <dgm:cxn modelId="{E7A61E83-4C24-47CF-A3D2-D6668CFCED7A}" type="presParOf" srcId="{2A6A6A37-2D0C-463E-AEE4-0451A4851F54}" destId="{7DE44A75-27FC-4AFA-8102-E19AFD9224A8}" srcOrd="1" destOrd="0" presId="urn:microsoft.com/office/officeart/2005/8/layout/hList7#1"/>
    <dgm:cxn modelId="{2FEB2F00-3606-462D-B255-6D13B4C9417E}" type="presParOf" srcId="{7DE44A75-27FC-4AFA-8102-E19AFD9224A8}" destId="{1D8A27A5-89CF-4A1E-B3A1-40F4A9B83E5C}" srcOrd="0" destOrd="0" presId="urn:microsoft.com/office/officeart/2005/8/layout/hList7#1"/>
    <dgm:cxn modelId="{099D4EAA-71E8-44E7-80B1-8F671AEBA152}" type="presParOf" srcId="{1D8A27A5-89CF-4A1E-B3A1-40F4A9B83E5C}" destId="{12E3EF7A-AB56-4463-8DC3-B409588BEFEE}" srcOrd="0" destOrd="0" presId="urn:microsoft.com/office/officeart/2005/8/layout/hList7#1"/>
    <dgm:cxn modelId="{A6520714-395C-42EB-93D9-2D2DE64CEBF8}" type="presParOf" srcId="{1D8A27A5-89CF-4A1E-B3A1-40F4A9B83E5C}" destId="{001FC7B0-C5BB-4749-971C-058F323E579B}" srcOrd="1" destOrd="0" presId="urn:microsoft.com/office/officeart/2005/8/layout/hList7#1"/>
    <dgm:cxn modelId="{153A9469-D13B-419D-B566-3D7E62BE3AC5}" type="presParOf" srcId="{1D8A27A5-89CF-4A1E-B3A1-40F4A9B83E5C}" destId="{8D359AB2-F011-42A6-BD63-E39324BD1FB8}" srcOrd="2" destOrd="0" presId="urn:microsoft.com/office/officeart/2005/8/layout/hList7#1"/>
    <dgm:cxn modelId="{2EB72692-D415-4CBE-8A5B-F3AD3058B8F6}" type="presParOf" srcId="{1D8A27A5-89CF-4A1E-B3A1-40F4A9B83E5C}" destId="{90633B87-FF55-4B06-8BB0-D0E783C0D935}" srcOrd="3" destOrd="0" presId="urn:microsoft.com/office/officeart/2005/8/layout/hList7#1"/>
    <dgm:cxn modelId="{94B6C113-7D60-4CF6-93FA-767B7624D388}" type="presParOf" srcId="{7DE44A75-27FC-4AFA-8102-E19AFD9224A8}" destId="{A3DC59CF-BA8A-47EB-BDA8-6A7B9CB9EBAE}" srcOrd="1" destOrd="0" presId="urn:microsoft.com/office/officeart/2005/8/layout/hList7#1"/>
    <dgm:cxn modelId="{31D4B957-641C-4D87-8B23-9A34C81ACDE4}" type="presParOf" srcId="{7DE44A75-27FC-4AFA-8102-E19AFD9224A8}" destId="{36730D76-2680-41C8-B30E-402BCF3432FE}" srcOrd="2" destOrd="0" presId="urn:microsoft.com/office/officeart/2005/8/layout/hList7#1"/>
    <dgm:cxn modelId="{B8ADB74A-2362-48B1-9C29-8264920E13EF}" type="presParOf" srcId="{36730D76-2680-41C8-B30E-402BCF3432FE}" destId="{6034F2A2-57E4-49E4-995D-50F64A6F5DE4}" srcOrd="0" destOrd="0" presId="urn:microsoft.com/office/officeart/2005/8/layout/hList7#1"/>
    <dgm:cxn modelId="{0ACAD532-FF0E-41E0-A495-172D4493A0BC}" type="presParOf" srcId="{36730D76-2680-41C8-B30E-402BCF3432FE}" destId="{1805D1B3-60EC-427C-85AE-19B2B06219A0}" srcOrd="1" destOrd="0" presId="urn:microsoft.com/office/officeart/2005/8/layout/hList7#1"/>
    <dgm:cxn modelId="{706075CC-80C7-4FFF-AE1C-7A798DDB59AF}" type="presParOf" srcId="{36730D76-2680-41C8-B30E-402BCF3432FE}" destId="{C9914DE9-3BDB-4B2B-B579-3C10D50CCA98}" srcOrd="2" destOrd="0" presId="urn:microsoft.com/office/officeart/2005/8/layout/hList7#1"/>
    <dgm:cxn modelId="{7009BAFF-21EA-4E35-B41F-BC4A356CFC6A}" type="presParOf" srcId="{36730D76-2680-41C8-B30E-402BCF3432FE}" destId="{E072AF11-14FE-4BAC-8A5E-35C9CCF51A66}" srcOrd="3" destOrd="0" presId="urn:microsoft.com/office/officeart/2005/8/layout/hList7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77AC6E-273C-4714-A7DF-D9933047184D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BFD08E-21FC-4B09-AF5D-CF6D16FCB27C}">
      <dgm:prSet phldrT="[Текст]" phldr="1" custT="1"/>
      <dgm:spPr/>
      <dgm:t>
        <a:bodyPr/>
        <a:lstStyle/>
        <a:p>
          <a:endParaRPr lang="ru-RU" sz="1600" dirty="0"/>
        </a:p>
      </dgm:t>
    </dgm:pt>
    <dgm:pt modelId="{147369A4-FB1C-4D77-A7EC-45372936E622}" type="parTrans" cxnId="{8F39347A-2D27-4B8D-AD65-0311125F7CE1}">
      <dgm:prSet/>
      <dgm:spPr/>
      <dgm:t>
        <a:bodyPr/>
        <a:lstStyle/>
        <a:p>
          <a:endParaRPr lang="ru-RU" sz="1600"/>
        </a:p>
      </dgm:t>
    </dgm:pt>
    <dgm:pt modelId="{D6D6C1ED-4291-4C5F-9561-611498669942}" type="sibTrans" cxnId="{8F39347A-2D27-4B8D-AD65-0311125F7CE1}">
      <dgm:prSet/>
      <dgm:spPr/>
      <dgm:t>
        <a:bodyPr/>
        <a:lstStyle/>
        <a:p>
          <a:endParaRPr lang="ru-RU" sz="1600"/>
        </a:p>
      </dgm:t>
    </dgm:pt>
    <dgm:pt modelId="{7194A461-64A4-47F1-B821-DD0E78BD332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Предметные результаты освоения основной образовательной программы для учебных предметов </a:t>
          </a:r>
          <a:r>
            <a:rPr lang="ru-RU" sz="1600" b="1" dirty="0" smtClean="0">
              <a:solidFill>
                <a:schemeClr val="tx1"/>
              </a:solidFill>
            </a:rPr>
            <a:t>на базовом уровне </a:t>
          </a:r>
          <a:r>
            <a:rPr lang="ru-RU" sz="1600" b="0" dirty="0" smtClean="0">
              <a:solidFill>
                <a:schemeClr val="tx1"/>
              </a:solidFill>
            </a:rPr>
            <a:t>ориентированы на обеспечение преимущественно общеобразовательной и общекультурной подготовки</a:t>
          </a:r>
          <a:endParaRPr lang="ru-RU" sz="1600" b="0" dirty="0">
            <a:solidFill>
              <a:schemeClr val="tx1"/>
            </a:solidFill>
          </a:endParaRPr>
        </a:p>
      </dgm:t>
    </dgm:pt>
    <dgm:pt modelId="{7C528E67-13E4-41C2-A23E-2E9DE956E6E2}" type="parTrans" cxnId="{D35A51D1-5480-45C6-AE7B-FB3202C3454C}">
      <dgm:prSet/>
      <dgm:spPr/>
      <dgm:t>
        <a:bodyPr/>
        <a:lstStyle/>
        <a:p>
          <a:endParaRPr lang="ru-RU" sz="1600"/>
        </a:p>
      </dgm:t>
    </dgm:pt>
    <dgm:pt modelId="{491D2ECF-4D7B-450D-B902-9CD24F71A2DA}" type="sibTrans" cxnId="{D35A51D1-5480-45C6-AE7B-FB3202C3454C}">
      <dgm:prSet/>
      <dgm:spPr/>
      <dgm:t>
        <a:bodyPr/>
        <a:lstStyle/>
        <a:p>
          <a:endParaRPr lang="ru-RU" sz="1600"/>
        </a:p>
      </dgm:t>
    </dgm:pt>
    <dgm:pt modelId="{7E1B023D-AFEC-4312-B16A-FA8FC017227F}">
      <dgm:prSet phldrT="[Текст]" phldr="1" custT="1"/>
      <dgm:spPr/>
      <dgm:t>
        <a:bodyPr/>
        <a:lstStyle/>
        <a:p>
          <a:endParaRPr lang="ru-RU" sz="1600" dirty="0"/>
        </a:p>
      </dgm:t>
    </dgm:pt>
    <dgm:pt modelId="{BE5589B2-319D-4762-BB9D-89D9F1F888FC}" type="parTrans" cxnId="{F363BBA6-96BA-44FF-AFE3-2217AA7B784E}">
      <dgm:prSet/>
      <dgm:spPr/>
      <dgm:t>
        <a:bodyPr/>
        <a:lstStyle/>
        <a:p>
          <a:endParaRPr lang="ru-RU" sz="1600"/>
        </a:p>
      </dgm:t>
    </dgm:pt>
    <dgm:pt modelId="{F72733D3-90BF-407D-8BFF-4F859AA5AE9F}" type="sibTrans" cxnId="{F363BBA6-96BA-44FF-AFE3-2217AA7B784E}">
      <dgm:prSet/>
      <dgm:spPr/>
      <dgm:t>
        <a:bodyPr/>
        <a:lstStyle/>
        <a:p>
          <a:endParaRPr lang="ru-RU" sz="1600"/>
        </a:p>
      </dgm:t>
    </dgm:pt>
    <dgm:pt modelId="{F3B8ADEA-C3ED-47DE-9113-3E01B200458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Предметные результаты освоения основной образовательной программы для учебных </a:t>
          </a:r>
          <a:r>
            <a:rPr lang="ru-RU" sz="1600" b="0" dirty="0" smtClean="0">
              <a:solidFill>
                <a:schemeClr val="tx1"/>
              </a:solidFill>
            </a:rPr>
            <a:t>предметов на </a:t>
          </a:r>
          <a:r>
            <a:rPr lang="ru-RU" sz="1600" b="1" dirty="0" smtClean="0">
              <a:solidFill>
                <a:schemeClr val="tx1"/>
              </a:solidFill>
            </a:rPr>
            <a:t>углубленном уровне </a:t>
          </a:r>
          <a:r>
            <a:rPr lang="ru-RU" sz="1600" b="0" dirty="0" smtClean="0">
              <a:solidFill>
                <a:schemeClr val="tx1"/>
              </a:solidFill>
            </a:rPr>
            <a:t>ориентированы преимущественно на </a:t>
          </a:r>
          <a:r>
            <a:rPr lang="ru-RU" sz="1600" b="0" u="sng" dirty="0" smtClean="0">
              <a:solidFill>
                <a:schemeClr val="tx1"/>
              </a:solidFill>
            </a:rPr>
            <a:t>развитие индивидуальных способностей </a:t>
          </a:r>
          <a:r>
            <a:rPr lang="ru-RU" sz="1600" b="0" dirty="0" smtClean="0">
              <a:solidFill>
                <a:schemeClr val="tx1"/>
              </a:solidFill>
            </a:rPr>
            <a:t>обучающихся  и подготовку к последующему профессиональному образованию, путем </a:t>
          </a:r>
          <a:r>
            <a:rPr lang="ru-RU" sz="1600" dirty="0" smtClean="0">
              <a:solidFill>
                <a:schemeClr val="tx1"/>
              </a:solidFill>
            </a:rPr>
            <a:t>более глубокого, чем это предусматривается базовым курсом, освоения основ наук, систематических знаний </a:t>
          </a:r>
          <a:r>
            <a:rPr lang="ru-RU" sz="1800" dirty="0" smtClean="0">
              <a:solidFill>
                <a:schemeClr val="tx1"/>
              </a:solidFill>
            </a:rPr>
            <a:t>и </a:t>
          </a:r>
          <a:r>
            <a:rPr lang="ru-RU" sz="1600" dirty="0" smtClean="0">
              <a:solidFill>
                <a:schemeClr val="tx1"/>
              </a:solidFill>
            </a:rPr>
            <a:t>способов действий, присущих данному учебному предмету</a:t>
          </a:r>
          <a:endParaRPr lang="ru-RU" sz="1600" dirty="0">
            <a:solidFill>
              <a:schemeClr val="tx1"/>
            </a:solidFill>
          </a:endParaRPr>
        </a:p>
      </dgm:t>
    </dgm:pt>
    <dgm:pt modelId="{1BC1E595-76D2-4119-9735-B65EC496788F}" type="parTrans" cxnId="{5C905E95-4CB6-4A15-ADE3-50206B214954}">
      <dgm:prSet/>
      <dgm:spPr/>
      <dgm:t>
        <a:bodyPr/>
        <a:lstStyle/>
        <a:p>
          <a:endParaRPr lang="ru-RU" sz="1600"/>
        </a:p>
      </dgm:t>
    </dgm:pt>
    <dgm:pt modelId="{3A651A37-7513-4D13-B3EA-F203DF6D21BC}" type="sibTrans" cxnId="{5C905E95-4CB6-4A15-ADE3-50206B214954}">
      <dgm:prSet/>
      <dgm:spPr/>
      <dgm:t>
        <a:bodyPr/>
        <a:lstStyle/>
        <a:p>
          <a:endParaRPr lang="ru-RU" sz="1600"/>
        </a:p>
      </dgm:t>
    </dgm:pt>
    <dgm:pt modelId="{46B206CA-D1FA-422E-B0F9-A9F2B001EA4E}">
      <dgm:prSet phldrT="[Текст]" phldr="1" custT="1"/>
      <dgm:spPr/>
      <dgm:t>
        <a:bodyPr/>
        <a:lstStyle/>
        <a:p>
          <a:endParaRPr lang="ru-RU" sz="1600" dirty="0"/>
        </a:p>
      </dgm:t>
    </dgm:pt>
    <dgm:pt modelId="{E404CFED-D615-4D76-B915-448A1D42F735}" type="sibTrans" cxnId="{99C0DE74-0BA6-48AD-89DB-6136096878D2}">
      <dgm:prSet/>
      <dgm:spPr/>
      <dgm:t>
        <a:bodyPr/>
        <a:lstStyle/>
        <a:p>
          <a:endParaRPr lang="ru-RU" sz="1600"/>
        </a:p>
      </dgm:t>
    </dgm:pt>
    <dgm:pt modelId="{4F2C2A75-E05A-436C-B4D2-8267F7AE91F8}" type="parTrans" cxnId="{99C0DE74-0BA6-48AD-89DB-6136096878D2}">
      <dgm:prSet/>
      <dgm:spPr/>
      <dgm:t>
        <a:bodyPr/>
        <a:lstStyle/>
        <a:p>
          <a:endParaRPr lang="ru-RU" sz="1600"/>
        </a:p>
      </dgm:t>
    </dgm:pt>
    <dgm:pt modelId="{B871A67F-671A-43EE-A15C-8625BA48FE6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Предметные результаты освоения </a:t>
          </a:r>
          <a:r>
            <a:rPr lang="ru-RU" sz="1600" b="1" dirty="0" smtClean="0">
              <a:solidFill>
                <a:schemeClr val="tx1"/>
              </a:solidFill>
            </a:rPr>
            <a:t>интегрированных учебных предметов </a:t>
          </a:r>
          <a:r>
            <a:rPr lang="ru-RU" sz="1600" b="0" dirty="0" smtClean="0">
              <a:solidFill>
                <a:schemeClr val="tx1"/>
              </a:solidFill>
            </a:rPr>
            <a:t>ориентированы на формирование целостных представлений о мире и общей культуры обучающихся </a:t>
          </a:r>
          <a:r>
            <a:rPr lang="ru-RU" sz="1600" dirty="0" smtClean="0">
              <a:solidFill>
                <a:schemeClr val="tx1"/>
              </a:solidFill>
            </a:rPr>
            <a:t>путем освоения систематических научных знаний и способов действий на </a:t>
          </a:r>
          <a:r>
            <a:rPr lang="ru-RU" sz="1600" dirty="0" err="1" smtClean="0">
              <a:solidFill>
                <a:schemeClr val="tx1"/>
              </a:solidFill>
            </a:rPr>
            <a:t>метапредметной</a:t>
          </a:r>
          <a:r>
            <a:rPr lang="ru-RU" sz="1600" dirty="0" smtClean="0">
              <a:solidFill>
                <a:schemeClr val="tx1"/>
              </a:solidFill>
            </a:rPr>
            <a:t> основе</a:t>
          </a:r>
          <a:endParaRPr lang="ru-RU" sz="1600" dirty="0">
            <a:solidFill>
              <a:schemeClr val="tx1"/>
            </a:solidFill>
          </a:endParaRPr>
        </a:p>
      </dgm:t>
    </dgm:pt>
    <dgm:pt modelId="{312CE349-445F-4B2B-BA0D-9562D6214D4C}" type="parTrans" cxnId="{D00A8CB9-FDA0-49BE-BBB2-C1A21AEDB880}">
      <dgm:prSet/>
      <dgm:spPr/>
      <dgm:t>
        <a:bodyPr/>
        <a:lstStyle/>
        <a:p>
          <a:endParaRPr lang="ru-RU" sz="1600"/>
        </a:p>
      </dgm:t>
    </dgm:pt>
    <dgm:pt modelId="{ED44EC19-2DA0-4EC8-974B-702857439BD8}" type="sibTrans" cxnId="{D00A8CB9-FDA0-49BE-BBB2-C1A21AEDB880}">
      <dgm:prSet/>
      <dgm:spPr/>
      <dgm:t>
        <a:bodyPr/>
        <a:lstStyle/>
        <a:p>
          <a:endParaRPr lang="ru-RU" sz="1600"/>
        </a:p>
      </dgm:t>
    </dgm:pt>
    <dgm:pt modelId="{9FBC1B6B-963B-45C5-8918-D88EDBEB678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600" b="1" dirty="0">
            <a:solidFill>
              <a:schemeClr val="tx1"/>
            </a:solidFill>
          </a:endParaRPr>
        </a:p>
      </dgm:t>
    </dgm:pt>
    <dgm:pt modelId="{253CCA74-7F68-4DA8-AE77-E2B8A4C23215}" type="parTrans" cxnId="{456A67C2-6DC7-454B-B640-63CF40FE6597}">
      <dgm:prSet/>
      <dgm:spPr/>
      <dgm:t>
        <a:bodyPr/>
        <a:lstStyle/>
        <a:p>
          <a:endParaRPr lang="ru-RU"/>
        </a:p>
      </dgm:t>
    </dgm:pt>
    <dgm:pt modelId="{C14803CA-AA67-4496-A322-C982F29A2BF5}" type="sibTrans" cxnId="{456A67C2-6DC7-454B-B640-63CF40FE6597}">
      <dgm:prSet/>
      <dgm:spPr/>
      <dgm:t>
        <a:bodyPr/>
        <a:lstStyle/>
        <a:p>
          <a:endParaRPr lang="ru-RU"/>
        </a:p>
      </dgm:t>
    </dgm:pt>
    <dgm:pt modelId="{C99F9BEA-3ECB-4312-8230-8F282DCC6841}" type="pres">
      <dgm:prSet presAssocID="{5F77AC6E-273C-4714-A7DF-D9933047184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085E42-B06D-496C-9131-E7093AB612FF}" type="pres">
      <dgm:prSet presAssocID="{1DBFD08E-21FC-4B09-AF5D-CF6D16FCB27C}" presName="compositeNode" presStyleCnt="0">
        <dgm:presLayoutVars>
          <dgm:bulletEnabled val="1"/>
        </dgm:presLayoutVars>
      </dgm:prSet>
      <dgm:spPr/>
    </dgm:pt>
    <dgm:pt modelId="{C0B2550F-BAA1-4C8D-B5F7-154ED8560C34}" type="pres">
      <dgm:prSet presAssocID="{1DBFD08E-21FC-4B09-AF5D-CF6D16FCB27C}" presName="image" presStyleLbl="fgImgPlace1" presStyleIdx="0" presStyleCnt="3" custAng="0" custLinFactX="800000" custLinFactNeighborX="853789" custLinFactNeighborY="-63123"/>
      <dgm:spPr/>
      <dgm:t>
        <a:bodyPr/>
        <a:lstStyle/>
        <a:p>
          <a:endParaRPr lang="ru-RU"/>
        </a:p>
      </dgm:t>
    </dgm:pt>
    <dgm:pt modelId="{D4E93E24-F49F-4A18-BBF5-C410BB9194C5}" type="pres">
      <dgm:prSet presAssocID="{1DBFD08E-21FC-4B09-AF5D-CF6D16FCB27C}" presName="childNode" presStyleLbl="node1" presStyleIdx="0" presStyleCnt="3" custScaleX="352789" custScaleY="128205" custLinFactNeighborX="-458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CECEA-A951-4FC5-9C63-3C13500671AF}" type="pres">
      <dgm:prSet presAssocID="{1DBFD08E-21FC-4B09-AF5D-CF6D16FCB27C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0132-6D72-40BD-B95D-05CD42CB0303}" type="pres">
      <dgm:prSet presAssocID="{D6D6C1ED-4291-4C5F-9561-611498669942}" presName="sibTrans" presStyleCnt="0"/>
      <dgm:spPr/>
    </dgm:pt>
    <dgm:pt modelId="{F2EFD75D-9E7B-4F65-BE24-1098A881F359}" type="pres">
      <dgm:prSet presAssocID="{7E1B023D-AFEC-4312-B16A-FA8FC017227F}" presName="compositeNode" presStyleCnt="0">
        <dgm:presLayoutVars>
          <dgm:bulletEnabled val="1"/>
        </dgm:presLayoutVars>
      </dgm:prSet>
      <dgm:spPr/>
    </dgm:pt>
    <dgm:pt modelId="{9A35B2B8-DBDF-4672-92FE-CF405B99DDBF}" type="pres">
      <dgm:prSet presAssocID="{7E1B023D-AFEC-4312-B16A-FA8FC017227F}" presName="image" presStyleLbl="fgImgPlace1" presStyleIdx="1" presStyleCnt="3" custScaleX="109423" custLinFactX="1156008" custLinFactNeighborX="1200000" custLinFactNeighborY="-38648"/>
      <dgm:spPr/>
      <dgm:t>
        <a:bodyPr/>
        <a:lstStyle/>
        <a:p>
          <a:endParaRPr lang="ru-RU"/>
        </a:p>
      </dgm:t>
    </dgm:pt>
    <dgm:pt modelId="{BFA9AB0E-90E6-4B80-9E5F-CF57FEAF9855}" type="pres">
      <dgm:prSet presAssocID="{7E1B023D-AFEC-4312-B16A-FA8FC017227F}" presName="childNode" presStyleLbl="node1" presStyleIdx="1" presStyleCnt="3" custScaleX="599017" custScaleY="128205" custLinFactNeighborX="182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F4C99-F86C-4A7E-BF65-989C413EDF18}" type="pres">
      <dgm:prSet presAssocID="{7E1B023D-AFEC-4312-B16A-FA8FC017227F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47B79-7BE0-4BB1-9BE1-7AFD4C36F2D1}" type="pres">
      <dgm:prSet presAssocID="{F72733D3-90BF-407D-8BFF-4F859AA5AE9F}" presName="sibTrans" presStyleCnt="0"/>
      <dgm:spPr/>
    </dgm:pt>
    <dgm:pt modelId="{73FB4F5D-6315-4655-B2D2-A9703419197F}" type="pres">
      <dgm:prSet presAssocID="{46B206CA-D1FA-422E-B0F9-A9F2B001EA4E}" presName="compositeNode" presStyleCnt="0">
        <dgm:presLayoutVars>
          <dgm:bulletEnabled val="1"/>
        </dgm:presLayoutVars>
      </dgm:prSet>
      <dgm:spPr/>
    </dgm:pt>
    <dgm:pt modelId="{496D1CA5-1F4A-413C-94E8-07CE57926573}" type="pres">
      <dgm:prSet presAssocID="{46B206CA-D1FA-422E-B0F9-A9F2B001EA4E}" presName="image" presStyleLbl="fgImgPlace1" presStyleIdx="2" presStyleCnt="3" custLinFactX="300000" custLinFactY="-69605" custLinFactNeighborX="355571" custLinFactNeighborY="-100000"/>
      <dgm:spPr/>
      <dgm:t>
        <a:bodyPr/>
        <a:lstStyle/>
        <a:p>
          <a:endParaRPr lang="ru-RU"/>
        </a:p>
      </dgm:t>
    </dgm:pt>
    <dgm:pt modelId="{D805AC2F-7F38-4BE0-94BA-10A58D1C0746}" type="pres">
      <dgm:prSet presAssocID="{46B206CA-D1FA-422E-B0F9-A9F2B001EA4E}" presName="childNode" presStyleLbl="node1" presStyleIdx="2" presStyleCnt="3" custScaleX="461322" custScaleY="1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089DE-4F30-4360-BA89-2FC923B2CF41}" type="pres">
      <dgm:prSet presAssocID="{46B206CA-D1FA-422E-B0F9-A9F2B001EA4E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611E4-0090-4988-BA28-DC123C13AC37}" type="presOf" srcId="{1DBFD08E-21FC-4B09-AF5D-CF6D16FCB27C}" destId="{AB9CECEA-A951-4FC5-9C63-3C13500671AF}" srcOrd="0" destOrd="0" presId="urn:microsoft.com/office/officeart/2005/8/layout/hList2#1"/>
    <dgm:cxn modelId="{D00A8CB9-FDA0-49BE-BBB2-C1A21AEDB880}" srcId="{46B206CA-D1FA-422E-B0F9-A9F2B001EA4E}" destId="{B871A67F-671A-43EE-A15C-8625BA48FE60}" srcOrd="0" destOrd="0" parTransId="{312CE349-445F-4B2B-BA0D-9562D6214D4C}" sibTransId="{ED44EC19-2DA0-4EC8-974B-702857439BD8}"/>
    <dgm:cxn modelId="{456A67C2-6DC7-454B-B640-63CF40FE6597}" srcId="{1DBFD08E-21FC-4B09-AF5D-CF6D16FCB27C}" destId="{9FBC1B6B-963B-45C5-8918-D88EDBEB678D}" srcOrd="0" destOrd="0" parTransId="{253CCA74-7F68-4DA8-AE77-E2B8A4C23215}" sibTransId="{C14803CA-AA67-4496-A322-C982F29A2BF5}"/>
    <dgm:cxn modelId="{FD21B5CD-E620-4D07-B2CE-C6D27FE78FAF}" type="presOf" srcId="{7E1B023D-AFEC-4312-B16A-FA8FC017227F}" destId="{737F4C99-F86C-4A7E-BF65-989C413EDF18}" srcOrd="0" destOrd="0" presId="urn:microsoft.com/office/officeart/2005/8/layout/hList2#1"/>
    <dgm:cxn modelId="{B88DD2E3-F61F-4892-9BC1-30F03E2E40F0}" type="presOf" srcId="{F3B8ADEA-C3ED-47DE-9113-3E01B2004583}" destId="{BFA9AB0E-90E6-4B80-9E5F-CF57FEAF9855}" srcOrd="0" destOrd="0" presId="urn:microsoft.com/office/officeart/2005/8/layout/hList2#1"/>
    <dgm:cxn modelId="{8F39347A-2D27-4B8D-AD65-0311125F7CE1}" srcId="{5F77AC6E-273C-4714-A7DF-D9933047184D}" destId="{1DBFD08E-21FC-4B09-AF5D-CF6D16FCB27C}" srcOrd="0" destOrd="0" parTransId="{147369A4-FB1C-4D77-A7EC-45372936E622}" sibTransId="{D6D6C1ED-4291-4C5F-9561-611498669942}"/>
    <dgm:cxn modelId="{08D1F9F7-6CD1-4F0B-B73D-F396B5824243}" type="presOf" srcId="{5F77AC6E-273C-4714-A7DF-D9933047184D}" destId="{C99F9BEA-3ECB-4312-8230-8F282DCC6841}" srcOrd="0" destOrd="0" presId="urn:microsoft.com/office/officeart/2005/8/layout/hList2#1"/>
    <dgm:cxn modelId="{35D87474-33E0-4DE6-B6E6-F06AECAAF502}" type="presOf" srcId="{9FBC1B6B-963B-45C5-8918-D88EDBEB678D}" destId="{D4E93E24-F49F-4A18-BBF5-C410BB9194C5}" srcOrd="0" destOrd="0" presId="urn:microsoft.com/office/officeart/2005/8/layout/hList2#1"/>
    <dgm:cxn modelId="{3B0BC11E-9D6F-4540-B21A-750770EF81C8}" type="presOf" srcId="{B871A67F-671A-43EE-A15C-8625BA48FE60}" destId="{D805AC2F-7F38-4BE0-94BA-10A58D1C0746}" srcOrd="0" destOrd="0" presId="urn:microsoft.com/office/officeart/2005/8/layout/hList2#1"/>
    <dgm:cxn modelId="{5C905E95-4CB6-4A15-ADE3-50206B214954}" srcId="{7E1B023D-AFEC-4312-B16A-FA8FC017227F}" destId="{F3B8ADEA-C3ED-47DE-9113-3E01B2004583}" srcOrd="0" destOrd="0" parTransId="{1BC1E595-76D2-4119-9735-B65EC496788F}" sibTransId="{3A651A37-7513-4D13-B3EA-F203DF6D21BC}"/>
    <dgm:cxn modelId="{D35A51D1-5480-45C6-AE7B-FB3202C3454C}" srcId="{1DBFD08E-21FC-4B09-AF5D-CF6D16FCB27C}" destId="{7194A461-64A4-47F1-B821-DD0E78BD332E}" srcOrd="1" destOrd="0" parTransId="{7C528E67-13E4-41C2-A23E-2E9DE956E6E2}" sibTransId="{491D2ECF-4D7B-450D-B902-9CD24F71A2DA}"/>
    <dgm:cxn modelId="{21D19A15-B855-4D4B-B7DE-185EA671A6A1}" type="presOf" srcId="{46B206CA-D1FA-422E-B0F9-A9F2B001EA4E}" destId="{E36089DE-4F30-4360-BA89-2FC923B2CF41}" srcOrd="0" destOrd="0" presId="urn:microsoft.com/office/officeart/2005/8/layout/hList2#1"/>
    <dgm:cxn modelId="{F3E0D691-1C3B-40F1-854B-DC296760919D}" type="presOf" srcId="{7194A461-64A4-47F1-B821-DD0E78BD332E}" destId="{D4E93E24-F49F-4A18-BBF5-C410BB9194C5}" srcOrd="0" destOrd="1" presId="urn:microsoft.com/office/officeart/2005/8/layout/hList2#1"/>
    <dgm:cxn modelId="{F363BBA6-96BA-44FF-AFE3-2217AA7B784E}" srcId="{5F77AC6E-273C-4714-A7DF-D9933047184D}" destId="{7E1B023D-AFEC-4312-B16A-FA8FC017227F}" srcOrd="1" destOrd="0" parTransId="{BE5589B2-319D-4762-BB9D-89D9F1F888FC}" sibTransId="{F72733D3-90BF-407D-8BFF-4F859AA5AE9F}"/>
    <dgm:cxn modelId="{99C0DE74-0BA6-48AD-89DB-6136096878D2}" srcId="{5F77AC6E-273C-4714-A7DF-D9933047184D}" destId="{46B206CA-D1FA-422E-B0F9-A9F2B001EA4E}" srcOrd="2" destOrd="0" parTransId="{4F2C2A75-E05A-436C-B4D2-8267F7AE91F8}" sibTransId="{E404CFED-D615-4D76-B915-448A1D42F735}"/>
    <dgm:cxn modelId="{B744BBED-C498-46A9-BD82-11504083E50F}" type="presParOf" srcId="{C99F9BEA-3ECB-4312-8230-8F282DCC6841}" destId="{AD085E42-B06D-496C-9131-E7093AB612FF}" srcOrd="0" destOrd="0" presId="urn:microsoft.com/office/officeart/2005/8/layout/hList2#1"/>
    <dgm:cxn modelId="{408972B5-A5DA-41A3-9D8E-455AD1A82F4E}" type="presParOf" srcId="{AD085E42-B06D-496C-9131-E7093AB612FF}" destId="{C0B2550F-BAA1-4C8D-B5F7-154ED8560C34}" srcOrd="0" destOrd="0" presId="urn:microsoft.com/office/officeart/2005/8/layout/hList2#1"/>
    <dgm:cxn modelId="{8AD56B8B-9807-4F7B-8205-B192541BD89F}" type="presParOf" srcId="{AD085E42-B06D-496C-9131-E7093AB612FF}" destId="{D4E93E24-F49F-4A18-BBF5-C410BB9194C5}" srcOrd="1" destOrd="0" presId="urn:microsoft.com/office/officeart/2005/8/layout/hList2#1"/>
    <dgm:cxn modelId="{63200C31-6234-404F-ABA6-87FCF7011725}" type="presParOf" srcId="{AD085E42-B06D-496C-9131-E7093AB612FF}" destId="{AB9CECEA-A951-4FC5-9C63-3C13500671AF}" srcOrd="2" destOrd="0" presId="urn:microsoft.com/office/officeart/2005/8/layout/hList2#1"/>
    <dgm:cxn modelId="{FEAE8CA2-DE65-4336-96AE-78E139DA7A34}" type="presParOf" srcId="{C99F9BEA-3ECB-4312-8230-8F282DCC6841}" destId="{30D70132-6D72-40BD-B95D-05CD42CB0303}" srcOrd="1" destOrd="0" presId="urn:microsoft.com/office/officeart/2005/8/layout/hList2#1"/>
    <dgm:cxn modelId="{E00F3AD2-EEB2-43B4-8126-4B8D49CA45F3}" type="presParOf" srcId="{C99F9BEA-3ECB-4312-8230-8F282DCC6841}" destId="{F2EFD75D-9E7B-4F65-BE24-1098A881F359}" srcOrd="2" destOrd="0" presId="urn:microsoft.com/office/officeart/2005/8/layout/hList2#1"/>
    <dgm:cxn modelId="{47A16C9B-DE5B-4748-9D43-1C17D7B884E5}" type="presParOf" srcId="{F2EFD75D-9E7B-4F65-BE24-1098A881F359}" destId="{9A35B2B8-DBDF-4672-92FE-CF405B99DDBF}" srcOrd="0" destOrd="0" presId="urn:microsoft.com/office/officeart/2005/8/layout/hList2#1"/>
    <dgm:cxn modelId="{A26BE425-543D-441A-A6D7-46823A4261F5}" type="presParOf" srcId="{F2EFD75D-9E7B-4F65-BE24-1098A881F359}" destId="{BFA9AB0E-90E6-4B80-9E5F-CF57FEAF9855}" srcOrd="1" destOrd="0" presId="urn:microsoft.com/office/officeart/2005/8/layout/hList2#1"/>
    <dgm:cxn modelId="{BE6CE009-0A50-40B8-9B90-E8C817CB971A}" type="presParOf" srcId="{F2EFD75D-9E7B-4F65-BE24-1098A881F359}" destId="{737F4C99-F86C-4A7E-BF65-989C413EDF18}" srcOrd="2" destOrd="0" presId="urn:microsoft.com/office/officeart/2005/8/layout/hList2#1"/>
    <dgm:cxn modelId="{BA935E91-2E27-44F6-8236-02CC2A9268C9}" type="presParOf" srcId="{C99F9BEA-3ECB-4312-8230-8F282DCC6841}" destId="{5D747B79-7BE0-4BB1-9BE1-7AFD4C36F2D1}" srcOrd="3" destOrd="0" presId="urn:microsoft.com/office/officeart/2005/8/layout/hList2#1"/>
    <dgm:cxn modelId="{CE93C87F-2199-45C1-88A7-AB46380EDA50}" type="presParOf" srcId="{C99F9BEA-3ECB-4312-8230-8F282DCC6841}" destId="{73FB4F5D-6315-4655-B2D2-A9703419197F}" srcOrd="4" destOrd="0" presId="urn:microsoft.com/office/officeart/2005/8/layout/hList2#1"/>
    <dgm:cxn modelId="{3ED5B1DE-E79D-4AB6-843D-C9DF1A1C6862}" type="presParOf" srcId="{73FB4F5D-6315-4655-B2D2-A9703419197F}" destId="{496D1CA5-1F4A-413C-94E8-07CE57926573}" srcOrd="0" destOrd="0" presId="urn:microsoft.com/office/officeart/2005/8/layout/hList2#1"/>
    <dgm:cxn modelId="{4E9C21BF-7045-4FEF-BA3B-4DEB10766C3E}" type="presParOf" srcId="{73FB4F5D-6315-4655-B2D2-A9703419197F}" destId="{D805AC2F-7F38-4BE0-94BA-10A58D1C0746}" srcOrd="1" destOrd="0" presId="urn:microsoft.com/office/officeart/2005/8/layout/hList2#1"/>
    <dgm:cxn modelId="{7E5B87C8-F15E-4C97-A37E-15E55C7954AA}" type="presParOf" srcId="{73FB4F5D-6315-4655-B2D2-A9703419197F}" destId="{E36089DE-4F30-4360-BA89-2FC923B2CF41}" srcOrd="2" destOrd="0" presId="urn:microsoft.com/office/officeart/2005/8/layout/hList2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A33B99-D6CA-4276-8C74-1B33A73B75F0}" type="doc">
      <dgm:prSet loTypeId="urn:microsoft.com/office/officeart/2005/8/layout/hLis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DAE45BB-84DE-47A1-89CB-C02B562FE0B9}">
      <dgm:prSet phldrT="[Текст]" custT="1"/>
      <dgm:spPr/>
      <dgm:t>
        <a:bodyPr/>
        <a:lstStyle/>
        <a:p>
          <a:r>
            <a:rPr lang="ru-RU" sz="2000" b="1" dirty="0" smtClean="0"/>
            <a:t>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dirty="0"/>
        </a:p>
      </dgm:t>
    </dgm:pt>
    <dgm:pt modelId="{1685F971-0355-4DA5-AD71-385A6B2A14F7}" type="parTrans" cxnId="{71F6A882-F95B-4356-AF70-403B2C738EB7}">
      <dgm:prSet/>
      <dgm:spPr/>
      <dgm:t>
        <a:bodyPr/>
        <a:lstStyle/>
        <a:p>
          <a:endParaRPr lang="ru-RU"/>
        </a:p>
      </dgm:t>
    </dgm:pt>
    <dgm:pt modelId="{55CF568B-35BE-47B2-9E4F-76782AFAB331}" type="sibTrans" cxnId="{71F6A882-F95B-4356-AF70-403B2C738EB7}">
      <dgm:prSet/>
      <dgm:spPr/>
      <dgm:t>
        <a:bodyPr/>
        <a:lstStyle/>
        <a:p>
          <a:endParaRPr lang="ru-RU"/>
        </a:p>
      </dgm:t>
    </dgm:pt>
    <dgm:pt modelId="{0A1DF8F1-A151-4B80-80E0-5536AC966D91}">
      <dgm:prSet phldrT="[Текст]" custT="1"/>
      <dgm:spPr/>
      <dgm:t>
        <a:bodyPr/>
        <a:lstStyle/>
        <a:p>
          <a:r>
            <a:rPr lang="ru-RU" sz="2000" dirty="0" smtClean="0"/>
            <a:t>Государственная (итоговая) аттестация обучающихся проводится </a:t>
          </a:r>
          <a:r>
            <a:rPr lang="ru-RU" sz="2000" b="1" dirty="0" smtClean="0"/>
            <a:t>по всем изучавшимся учебным предметам</a:t>
          </a:r>
          <a:endParaRPr lang="ru-RU" sz="1600" b="1" dirty="0"/>
        </a:p>
      </dgm:t>
    </dgm:pt>
    <dgm:pt modelId="{07CC008A-3106-49CC-A79D-0D4DF76674C8}" type="parTrans" cxnId="{0E117C98-ABD4-419B-B741-5F9F3C6C6D9E}">
      <dgm:prSet/>
      <dgm:spPr/>
      <dgm:t>
        <a:bodyPr/>
        <a:lstStyle/>
        <a:p>
          <a:endParaRPr lang="ru-RU"/>
        </a:p>
      </dgm:t>
    </dgm:pt>
    <dgm:pt modelId="{C2D1F47A-C396-4FE7-B55E-9AC553F65054}" type="sibTrans" cxnId="{0E117C98-ABD4-419B-B741-5F9F3C6C6D9E}">
      <dgm:prSet/>
      <dgm:spPr/>
      <dgm:t>
        <a:bodyPr/>
        <a:lstStyle/>
        <a:p>
          <a:endParaRPr lang="ru-RU"/>
        </a:p>
      </dgm:t>
    </dgm:pt>
    <dgm:pt modelId="{1E69FE4F-7C0C-49DC-842C-866732891668}">
      <dgm:prSet phldrT="[Текст]"/>
      <dgm:spPr/>
      <dgm:t>
        <a:bodyPr/>
        <a:lstStyle/>
        <a:p>
          <a:r>
            <a:rPr lang="ru-RU" dirty="0" smtClean="0"/>
            <a:t>ГИА проводится в форме </a:t>
          </a:r>
          <a:r>
            <a:rPr lang="ru-RU" b="1" dirty="0" smtClean="0"/>
            <a:t>ЕГЭ </a:t>
          </a:r>
          <a:r>
            <a:rPr lang="ru-RU" dirty="0" smtClean="0"/>
            <a:t>по окончании 11 класса </a:t>
          </a:r>
          <a:r>
            <a:rPr lang="ru-RU" b="1" dirty="0" smtClean="0"/>
            <a:t>в </a:t>
          </a:r>
          <a:r>
            <a:rPr lang="ru-RU" b="1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r>
            <a:rPr lang="ru-RU" b="1" dirty="0" smtClean="0">
              <a:solidFill>
                <a:srgbClr val="FFFF00"/>
              </a:solidFill>
            </a:rPr>
            <a:t>«Русский язык»;</a:t>
          </a:r>
        </a:p>
        <a:p>
          <a:r>
            <a:rPr lang="ru-RU" b="1" dirty="0" smtClean="0">
              <a:solidFill>
                <a:srgbClr val="FFFF00"/>
              </a:solidFill>
            </a:rPr>
            <a:t>«Математика»;</a:t>
          </a:r>
        </a:p>
        <a:p>
          <a:r>
            <a:rPr lang="ru-RU" b="1" dirty="0" smtClean="0">
              <a:solidFill>
                <a:srgbClr val="FFFF00"/>
              </a:solidFill>
            </a:rPr>
            <a:t>«Иностранный язык»</a:t>
          </a:r>
          <a:endParaRPr lang="ru-RU" b="1" dirty="0">
            <a:solidFill>
              <a:srgbClr val="FFFF00"/>
            </a:solidFill>
          </a:endParaRPr>
        </a:p>
      </dgm:t>
    </dgm:pt>
    <dgm:pt modelId="{92FFD94B-87BE-4008-BF01-7637912F942A}" type="parTrans" cxnId="{4A958558-5624-4D45-B3F8-464CC3AAC875}">
      <dgm:prSet/>
      <dgm:spPr/>
      <dgm:t>
        <a:bodyPr/>
        <a:lstStyle/>
        <a:p>
          <a:endParaRPr lang="ru-RU"/>
        </a:p>
      </dgm:t>
    </dgm:pt>
    <dgm:pt modelId="{1A2ED7D1-4029-4647-9AF2-42C36B94BF43}" type="sibTrans" cxnId="{4A958558-5624-4D45-B3F8-464CC3AAC875}">
      <dgm:prSet/>
      <dgm:spPr/>
      <dgm:t>
        <a:bodyPr/>
        <a:lstStyle/>
        <a:p>
          <a:endParaRPr lang="ru-RU"/>
        </a:p>
      </dgm:t>
    </dgm:pt>
    <dgm:pt modelId="{47C26C75-D970-4730-B911-2E6F49BC929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dirty="0" smtClean="0">
              <a:solidFill>
                <a:srgbClr val="A50021"/>
              </a:solidFill>
            </a:rPr>
            <a:t>на </a:t>
          </a:r>
          <a:r>
            <a:rPr lang="ru-RU" sz="2000" b="1" dirty="0" smtClean="0">
              <a:solidFill>
                <a:srgbClr val="0000FF"/>
              </a:solidFill>
            </a:rPr>
            <a:t>базовом уровне </a:t>
          </a:r>
          <a:r>
            <a:rPr lang="ru-RU" sz="2000" b="1" dirty="0" smtClean="0">
              <a:solidFill>
                <a:srgbClr val="A50021"/>
              </a:solidFill>
            </a:rPr>
            <a:t>после 10 класса</a:t>
          </a:r>
          <a:r>
            <a:rPr lang="ru-RU" sz="1700" b="1" dirty="0" smtClean="0">
              <a:solidFill>
                <a:srgbClr val="A50021"/>
              </a:solidFill>
            </a:rPr>
            <a:t>.</a:t>
          </a:r>
          <a:endParaRPr lang="ru-RU" sz="1700" b="1" dirty="0">
            <a:solidFill>
              <a:srgbClr val="A50021"/>
            </a:solidFill>
          </a:endParaRPr>
        </a:p>
      </dgm:t>
    </dgm:pt>
    <dgm:pt modelId="{76C4BCC1-1955-4A3C-9463-6B76B584E9F1}" type="sibTrans" cxnId="{5297E1D2-5C12-43FA-A61C-359299184F91}">
      <dgm:prSet/>
      <dgm:spPr/>
      <dgm:t>
        <a:bodyPr/>
        <a:lstStyle/>
        <a:p>
          <a:endParaRPr lang="ru-RU"/>
        </a:p>
      </dgm:t>
    </dgm:pt>
    <dgm:pt modelId="{E2129F42-4E6B-4CFB-8680-CA4C5210E73E}" type="parTrans" cxnId="{5297E1D2-5C12-43FA-A61C-359299184F91}">
      <dgm:prSet/>
      <dgm:spPr/>
      <dgm:t>
        <a:bodyPr/>
        <a:lstStyle/>
        <a:p>
          <a:endParaRPr lang="ru-RU"/>
        </a:p>
      </dgm:t>
    </dgm:pt>
    <dgm:pt modelId="{B18C01A7-8CBD-47FF-AC2A-07006FCCB55F}">
      <dgm:prSet phldrT="[Текст]" custT="1"/>
      <dgm:spPr/>
      <dgm:t>
        <a:bodyPr/>
        <a:lstStyle/>
        <a:p>
          <a:r>
            <a:rPr lang="ru-RU" sz="2000" dirty="0" smtClean="0"/>
            <a:t>Обучающийся может </a:t>
          </a:r>
          <a:r>
            <a:rPr lang="ru-RU" sz="2000" b="1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dirty="0" smtClean="0">
              <a:solidFill>
                <a:srgbClr val="A50021"/>
              </a:solidFill>
            </a:rPr>
            <a:t>), </a:t>
          </a:r>
          <a:r>
            <a:rPr lang="ru-RU" sz="2000" dirty="0" smtClean="0"/>
            <a:t>в соответствии с которым будет проводиться ГИА в форме  ЕГЭ</a:t>
          </a:r>
          <a:endParaRPr lang="ru-RU" sz="2000" dirty="0"/>
        </a:p>
      </dgm:t>
    </dgm:pt>
    <dgm:pt modelId="{15DAA8B3-8FF9-4B43-A41D-9742F1C758CA}" type="sibTrans" cxnId="{AC8C8923-EF83-40E6-8496-5FA132177451}">
      <dgm:prSet/>
      <dgm:spPr/>
      <dgm:t>
        <a:bodyPr/>
        <a:lstStyle/>
        <a:p>
          <a:endParaRPr lang="ru-RU"/>
        </a:p>
      </dgm:t>
    </dgm:pt>
    <dgm:pt modelId="{293B5F2E-E5B5-4DF9-BDAE-73666865595E}" type="parTrans" cxnId="{AC8C8923-EF83-40E6-8496-5FA132177451}">
      <dgm:prSet/>
      <dgm:spPr/>
      <dgm:t>
        <a:bodyPr/>
        <a:lstStyle/>
        <a:p>
          <a:endParaRPr lang="ru-RU"/>
        </a:p>
      </dgm:t>
    </dgm:pt>
    <dgm:pt modelId="{3CDFA72C-E53B-494C-8BB5-F85D991CF9E3}">
      <dgm:prSet/>
      <dgm:spPr/>
      <dgm:t>
        <a:bodyPr/>
        <a:lstStyle/>
        <a:p>
          <a:endParaRPr lang="ru-RU"/>
        </a:p>
      </dgm:t>
    </dgm:pt>
    <dgm:pt modelId="{7AB8241D-27E9-4CCB-B49C-7A3FDEC57BD4}" type="parTrans" cxnId="{3A4A9D53-7806-46C2-95EE-F05B91CD4353}">
      <dgm:prSet/>
      <dgm:spPr/>
      <dgm:t>
        <a:bodyPr/>
        <a:lstStyle/>
        <a:p>
          <a:endParaRPr lang="ru-RU"/>
        </a:p>
      </dgm:t>
    </dgm:pt>
    <dgm:pt modelId="{4229D9F9-7FD4-48C7-9BB5-5C95B4C3FF95}" type="sibTrans" cxnId="{3A4A9D53-7806-46C2-95EE-F05B91CD4353}">
      <dgm:prSet/>
      <dgm:spPr/>
      <dgm:t>
        <a:bodyPr/>
        <a:lstStyle/>
        <a:p>
          <a:endParaRPr lang="ru-RU"/>
        </a:p>
      </dgm:t>
    </dgm:pt>
    <dgm:pt modelId="{60A9F07A-312F-41CD-BE69-5289376C807C}" type="pres">
      <dgm:prSet presAssocID="{9AA33B99-D6CA-4276-8C74-1B33A73B75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0CC81-AA56-4E8E-B36F-B752846041DE}" type="pres">
      <dgm:prSet presAssocID="{5DAE45BB-84DE-47A1-89CB-C02B562FE0B9}" presName="roof" presStyleLbl="dkBgShp" presStyleIdx="0" presStyleCnt="2" custScaleY="74242" custLinFactNeighborX="4098" custLinFactNeighborY="-46027"/>
      <dgm:spPr/>
      <dgm:t>
        <a:bodyPr/>
        <a:lstStyle/>
        <a:p>
          <a:endParaRPr lang="ru-RU"/>
        </a:p>
      </dgm:t>
    </dgm:pt>
    <dgm:pt modelId="{AEA1B809-B5CC-4867-8D14-E4831511647A}" type="pres">
      <dgm:prSet presAssocID="{5DAE45BB-84DE-47A1-89CB-C02B562FE0B9}" presName="pillars" presStyleCnt="0"/>
      <dgm:spPr/>
    </dgm:pt>
    <dgm:pt modelId="{8B9C4159-F7F5-48CC-8383-BC9182AD0C8A}" type="pres">
      <dgm:prSet presAssocID="{5DAE45BB-84DE-47A1-89CB-C02B562FE0B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FDFC-A368-406B-8391-A800F7F1BFFE}" type="pres">
      <dgm:prSet presAssocID="{1E69FE4F-7C0C-49DC-842C-86673289166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F56F-1C1B-4657-8FB2-5C2303E20059}" type="pres">
      <dgm:prSet presAssocID="{B18C01A7-8CBD-47FF-AC2A-07006FCCB55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4C48-C807-4B50-8DD8-648757B43BE6}" type="pres">
      <dgm:prSet presAssocID="{47C26C75-D970-4730-B911-2E6F49BC92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4C815-B2E9-4205-BE5E-961CFB5642EE}" type="pres">
      <dgm:prSet presAssocID="{5DAE45BB-84DE-47A1-89CB-C02B562FE0B9}" presName="base" presStyleLbl="dkBgShp" presStyleIdx="1" presStyleCnt="2"/>
      <dgm:spPr/>
    </dgm:pt>
  </dgm:ptLst>
  <dgm:cxnLst>
    <dgm:cxn modelId="{AC8C8923-EF83-40E6-8496-5FA132177451}" srcId="{5DAE45BB-84DE-47A1-89CB-C02B562FE0B9}" destId="{B18C01A7-8CBD-47FF-AC2A-07006FCCB55F}" srcOrd="2" destOrd="0" parTransId="{293B5F2E-E5B5-4DF9-BDAE-73666865595E}" sibTransId="{15DAA8B3-8FF9-4B43-A41D-9742F1C758CA}"/>
    <dgm:cxn modelId="{3A4A9D53-7806-46C2-95EE-F05B91CD4353}" srcId="{9AA33B99-D6CA-4276-8C74-1B33A73B75F0}" destId="{3CDFA72C-E53B-494C-8BB5-F85D991CF9E3}" srcOrd="1" destOrd="0" parTransId="{7AB8241D-27E9-4CCB-B49C-7A3FDEC57BD4}" sibTransId="{4229D9F9-7FD4-48C7-9BB5-5C95B4C3FF95}"/>
    <dgm:cxn modelId="{A0836D86-3393-4295-B132-4F1D1D7940CD}" type="presOf" srcId="{1E69FE4F-7C0C-49DC-842C-866732891668}" destId="{C3A4FDFC-A368-406B-8391-A800F7F1BFFE}" srcOrd="0" destOrd="0" presId="urn:microsoft.com/office/officeart/2005/8/layout/hList3"/>
    <dgm:cxn modelId="{4A958558-5624-4D45-B3F8-464CC3AAC875}" srcId="{5DAE45BB-84DE-47A1-89CB-C02B562FE0B9}" destId="{1E69FE4F-7C0C-49DC-842C-866732891668}" srcOrd="1" destOrd="0" parTransId="{92FFD94B-87BE-4008-BF01-7637912F942A}" sibTransId="{1A2ED7D1-4029-4647-9AF2-42C36B94BF43}"/>
    <dgm:cxn modelId="{C5496913-B0B1-4214-9051-47D6364147B6}" type="presOf" srcId="{0A1DF8F1-A151-4B80-80E0-5536AC966D91}" destId="{8B9C4159-F7F5-48CC-8383-BC9182AD0C8A}" srcOrd="0" destOrd="0" presId="urn:microsoft.com/office/officeart/2005/8/layout/hList3"/>
    <dgm:cxn modelId="{71F6A882-F95B-4356-AF70-403B2C738EB7}" srcId="{9AA33B99-D6CA-4276-8C74-1B33A73B75F0}" destId="{5DAE45BB-84DE-47A1-89CB-C02B562FE0B9}" srcOrd="0" destOrd="0" parTransId="{1685F971-0355-4DA5-AD71-385A6B2A14F7}" sibTransId="{55CF568B-35BE-47B2-9E4F-76782AFAB331}"/>
    <dgm:cxn modelId="{392F33F2-707F-4E11-9626-58734C6A66CF}" type="presOf" srcId="{47C26C75-D970-4730-B911-2E6F49BC9297}" destId="{59124C48-C807-4B50-8DD8-648757B43BE6}" srcOrd="0" destOrd="0" presId="urn:microsoft.com/office/officeart/2005/8/layout/hList3"/>
    <dgm:cxn modelId="{9B3D3783-476D-4945-9422-E793F031431E}" type="presOf" srcId="{9AA33B99-D6CA-4276-8C74-1B33A73B75F0}" destId="{60A9F07A-312F-41CD-BE69-5289376C807C}" srcOrd="0" destOrd="0" presId="urn:microsoft.com/office/officeart/2005/8/layout/hList3"/>
    <dgm:cxn modelId="{5297E1D2-5C12-43FA-A61C-359299184F91}" srcId="{5DAE45BB-84DE-47A1-89CB-C02B562FE0B9}" destId="{47C26C75-D970-4730-B911-2E6F49BC9297}" srcOrd="3" destOrd="0" parTransId="{E2129F42-4E6B-4CFB-8680-CA4C5210E73E}" sibTransId="{76C4BCC1-1955-4A3C-9463-6B76B584E9F1}"/>
    <dgm:cxn modelId="{0E117C98-ABD4-419B-B741-5F9F3C6C6D9E}" srcId="{5DAE45BB-84DE-47A1-89CB-C02B562FE0B9}" destId="{0A1DF8F1-A151-4B80-80E0-5536AC966D91}" srcOrd="0" destOrd="0" parTransId="{07CC008A-3106-49CC-A79D-0D4DF76674C8}" sibTransId="{C2D1F47A-C396-4FE7-B55E-9AC553F65054}"/>
    <dgm:cxn modelId="{073A1D90-CBC2-4CF9-A62A-17FE8FCAA11B}" type="presOf" srcId="{B18C01A7-8CBD-47FF-AC2A-07006FCCB55F}" destId="{8DBBF56F-1C1B-4657-8FB2-5C2303E20059}" srcOrd="0" destOrd="0" presId="urn:microsoft.com/office/officeart/2005/8/layout/hList3"/>
    <dgm:cxn modelId="{A040DC09-FAE1-4FC6-A925-09FE7E33B21F}" type="presOf" srcId="{5DAE45BB-84DE-47A1-89CB-C02B562FE0B9}" destId="{B310CC81-AA56-4E8E-B36F-B752846041DE}" srcOrd="0" destOrd="0" presId="urn:microsoft.com/office/officeart/2005/8/layout/hList3"/>
    <dgm:cxn modelId="{C642BB5E-42D9-4EA2-BBD9-BD1936084E6E}" type="presParOf" srcId="{60A9F07A-312F-41CD-BE69-5289376C807C}" destId="{B310CC81-AA56-4E8E-B36F-B752846041DE}" srcOrd="0" destOrd="0" presId="urn:microsoft.com/office/officeart/2005/8/layout/hList3"/>
    <dgm:cxn modelId="{3785BCFC-B2D8-4735-8B28-E117B78D9F87}" type="presParOf" srcId="{60A9F07A-312F-41CD-BE69-5289376C807C}" destId="{AEA1B809-B5CC-4867-8D14-E4831511647A}" srcOrd="1" destOrd="0" presId="urn:microsoft.com/office/officeart/2005/8/layout/hList3"/>
    <dgm:cxn modelId="{52311214-FC21-47D6-8824-5A6AC72A0DFE}" type="presParOf" srcId="{AEA1B809-B5CC-4867-8D14-E4831511647A}" destId="{8B9C4159-F7F5-48CC-8383-BC9182AD0C8A}" srcOrd="0" destOrd="0" presId="urn:microsoft.com/office/officeart/2005/8/layout/hList3"/>
    <dgm:cxn modelId="{82A90150-CBBC-4136-ABC4-FEE9D81E3DA2}" type="presParOf" srcId="{AEA1B809-B5CC-4867-8D14-E4831511647A}" destId="{C3A4FDFC-A368-406B-8391-A800F7F1BFFE}" srcOrd="1" destOrd="0" presId="urn:microsoft.com/office/officeart/2005/8/layout/hList3"/>
    <dgm:cxn modelId="{B8732725-285A-4574-BA4C-DF19E62A460E}" type="presParOf" srcId="{AEA1B809-B5CC-4867-8D14-E4831511647A}" destId="{8DBBF56F-1C1B-4657-8FB2-5C2303E20059}" srcOrd="2" destOrd="0" presId="urn:microsoft.com/office/officeart/2005/8/layout/hList3"/>
    <dgm:cxn modelId="{24B0CDA9-9BDB-407F-AE89-C41449CAA25B}" type="presParOf" srcId="{AEA1B809-B5CC-4867-8D14-E4831511647A}" destId="{59124C48-C807-4B50-8DD8-648757B43BE6}" srcOrd="3" destOrd="0" presId="urn:microsoft.com/office/officeart/2005/8/layout/hList3"/>
    <dgm:cxn modelId="{106C273C-B80D-4798-9C2C-58C191F4D4B8}" type="presParOf" srcId="{60A9F07A-312F-41CD-BE69-5289376C807C}" destId="{51F4C815-B2E9-4205-BE5E-961CFB5642EE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3EF7A-AB56-4463-8DC3-B409588BEFEE}">
      <dsp:nvSpPr>
        <dsp:cNvPr id="0" name=""/>
        <dsp:cNvSpPr/>
      </dsp:nvSpPr>
      <dsp:spPr>
        <a:xfrm>
          <a:off x="0" y="0"/>
          <a:ext cx="4330144" cy="62373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u="none" kern="1200" dirty="0" smtClean="0">
              <a:solidFill>
                <a:srgbClr val="C00000"/>
              </a:solidFill>
            </a:rPr>
            <a:t>1) усвоение гуманистических, демократических и традиционных ценностей  российского общества 2)воспитание чувства ответственности и долга перед Родиной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u="none" kern="1200" dirty="0" smtClean="0">
              <a:solidFill>
                <a:srgbClr val="7030A0"/>
              </a:solidFill>
            </a:rPr>
            <a:t>3) формирование ответственного отношения к учению, готовности и способности  к саморазвитию и самообразованию на основе мотивации к обучению и познанию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u="none" kern="1200" dirty="0" smtClean="0">
              <a:solidFill>
                <a:srgbClr val="0070C0"/>
              </a:solidFill>
            </a:rPr>
            <a:t>4) 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5) 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u="none" kern="1200" dirty="0" smtClean="0">
              <a:solidFill>
                <a:srgbClr val="0070C0"/>
              </a:solidFill>
            </a:rPr>
            <a:t>6) формирование коммуникативной компетентности</a:t>
          </a:r>
        </a:p>
      </dsp:txBody>
      <dsp:txXfrm>
        <a:off x="0" y="2494924"/>
        <a:ext cx="4330144" cy="2494924"/>
      </dsp:txXfrm>
    </dsp:sp>
    <dsp:sp modelId="{90633B87-FF55-4B06-8BB0-D0E783C0D935}">
      <dsp:nvSpPr>
        <dsp:cNvPr id="0" name=""/>
        <dsp:cNvSpPr/>
      </dsp:nvSpPr>
      <dsp:spPr>
        <a:xfrm>
          <a:off x="7694947" y="0"/>
          <a:ext cx="1140972" cy="99996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4F2A2-57E4-49E4-995D-50F64A6F5DE4}">
      <dsp:nvSpPr>
        <dsp:cNvPr id="0" name=""/>
        <dsp:cNvSpPr/>
      </dsp:nvSpPr>
      <dsp:spPr>
        <a:xfrm>
          <a:off x="4449785" y="0"/>
          <a:ext cx="4692580" cy="62373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1) чувства ответственности перед Родиной, гордости за свой край, свою Родину, прошлое и настоящее многонационального народа России, уважение государственных символов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2) гражданская позиция как активного и ответственного члена российского общества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3) готовность к служению Отечеству, его защите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70C0"/>
              </a:solidFill>
            </a:rPr>
            <a:t>4) </a:t>
          </a:r>
          <a:r>
            <a:rPr lang="ru-RU" sz="1600" b="1" kern="1200" dirty="0" err="1" smtClean="0">
              <a:solidFill>
                <a:srgbClr val="0070C0"/>
              </a:solidFill>
            </a:rPr>
            <a:t>сформированность</a:t>
          </a:r>
          <a:r>
            <a:rPr lang="ru-RU" sz="1600" b="1" kern="1200" dirty="0" smtClean="0">
              <a:solidFill>
                <a:srgbClr val="0070C0"/>
              </a:solidFill>
            </a:rPr>
            <a:t> мировоззрения, соответствующего современному уровню развития науки и общественной практики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70C0"/>
              </a:solidFill>
            </a:rPr>
            <a:t>5) толерантное сознание и поведение в поликультурном мире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70C0"/>
              </a:solidFill>
            </a:rPr>
            <a:t>6) нравственное сознание и поведение на основе усвоения общечеловеческих ценностей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7030A0"/>
              </a:solidFill>
            </a:rPr>
            <a:t>7) осознанный выбор будущей профессии и возможностей реализации собственных жизненных планов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bg1"/>
            </a:solidFill>
          </a:endParaRPr>
        </a:p>
      </dsp:txBody>
      <dsp:txXfrm>
        <a:off x="4449785" y="2494924"/>
        <a:ext cx="4692580" cy="2494924"/>
      </dsp:txXfrm>
    </dsp:sp>
    <dsp:sp modelId="{E072AF11-14FE-4BAC-8A5E-35C9CCF51A66}">
      <dsp:nvSpPr>
        <dsp:cNvPr id="0" name=""/>
        <dsp:cNvSpPr/>
      </dsp:nvSpPr>
      <dsp:spPr>
        <a:xfrm>
          <a:off x="9074149" y="0"/>
          <a:ext cx="69850" cy="2589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6181E-9547-4C29-A2F0-148B6984343B}">
      <dsp:nvSpPr>
        <dsp:cNvPr id="0" name=""/>
        <dsp:cNvSpPr/>
      </dsp:nvSpPr>
      <dsp:spPr>
        <a:xfrm>
          <a:off x="1115606" y="0"/>
          <a:ext cx="7404412" cy="60488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3EF7A-AB56-4463-8DC3-B409588BEFEE}">
      <dsp:nvSpPr>
        <dsp:cNvPr id="0" name=""/>
        <dsp:cNvSpPr/>
      </dsp:nvSpPr>
      <dsp:spPr>
        <a:xfrm>
          <a:off x="49744" y="0"/>
          <a:ext cx="4500562" cy="62373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u="none" kern="1200" dirty="0" smtClean="0">
              <a:solidFill>
                <a:srgbClr val="0070C0"/>
              </a:solidFill>
            </a:rPr>
            <a:t>- </a:t>
          </a:r>
          <a:r>
            <a:rPr lang="ru-RU" sz="1400" b="1" u="none" kern="1200" dirty="0" smtClean="0">
              <a:solidFill>
                <a:srgbClr val="0070C0"/>
              </a:solidFill>
            </a:rPr>
            <a:t>умение самостоятельно развивать мотивы и интересы своей познавательной деятельности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-  </a:t>
          </a:r>
          <a:r>
            <a:rPr lang="ru-RU" sz="1400" b="1" u="none" kern="1200" dirty="0" smtClean="0">
              <a:solidFill>
                <a:srgbClr val="0070C0"/>
              </a:solidFill>
            </a:rPr>
            <a:t>умение самостоятельно планировать пути  достижения целей,  в том числе альтернативные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- умение  определять понятия, создавать обобщения, устанавливать аналогии, классифицировать, устанавливать причинно-следственные связи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 smtClean="0">
              <a:solidFill>
                <a:srgbClr val="00B050"/>
              </a:solidFill>
            </a:rPr>
            <a:t>-  умение создавать, применять и преобразовывать знаки и символы, модели и схемы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-  </a:t>
          </a:r>
          <a:r>
            <a:rPr lang="ru-RU" sz="1400" b="1" u="none" kern="1200" dirty="0" smtClean="0">
              <a:solidFill>
                <a:schemeClr val="accent2">
                  <a:lumMod val="75000"/>
                </a:schemeClr>
              </a:solidFill>
            </a:rPr>
            <a:t>умение осознанно использовать речевые средства в соответствии с задачей коммуникации   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 smtClean="0">
              <a:solidFill>
                <a:schemeClr val="accent2">
                  <a:lumMod val="75000"/>
                </a:schemeClr>
              </a:solidFill>
            </a:rPr>
            <a:t>-  формирование и развитие компетентности в области использования ИКТ</a:t>
          </a:r>
          <a:endParaRPr lang="ru-RU" sz="1400" b="1" u="none" kern="1200" dirty="0" smtClean="0">
            <a:solidFill>
              <a:srgbClr val="0070C0"/>
            </a:solidFill>
          </a:endParaRPr>
        </a:p>
      </dsp:txBody>
      <dsp:txXfrm>
        <a:off x="49744" y="2494924"/>
        <a:ext cx="4500562" cy="2494924"/>
      </dsp:txXfrm>
    </dsp:sp>
    <dsp:sp modelId="{90633B87-FF55-4B06-8BB0-D0E783C0D935}">
      <dsp:nvSpPr>
        <dsp:cNvPr id="0" name=""/>
        <dsp:cNvSpPr/>
      </dsp:nvSpPr>
      <dsp:spPr>
        <a:xfrm>
          <a:off x="7782450" y="0"/>
          <a:ext cx="1140972" cy="99996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4F2A2-57E4-49E4-995D-50F64A6F5DE4}">
      <dsp:nvSpPr>
        <dsp:cNvPr id="0" name=""/>
        <dsp:cNvSpPr/>
      </dsp:nvSpPr>
      <dsp:spPr>
        <a:xfrm>
          <a:off x="4639508" y="0"/>
          <a:ext cx="4500562" cy="62373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- </a:t>
          </a:r>
          <a:r>
            <a:rPr lang="ru-RU" sz="1600" b="1" kern="1200" dirty="0" smtClean="0">
              <a:solidFill>
                <a:srgbClr val="0070C0"/>
              </a:solidFill>
            </a:rPr>
            <a:t>умение использовать все возможные ресурсы для достижения поставленных целей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</a:rPr>
            <a:t>-  владение навыками познавательной, учебно-исследовательской и проектной деятельности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- умение использовать средства  ИКТ в решении когнитивных, коммуникативных и организационных задач с соблюдением требований </a:t>
          </a: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" action="ppaction://hlinkpres?slideindex=1&amp;slidetitle="/>
            </a:rPr>
            <a:t>эргономики </a:t>
          </a: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и др.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- умение самостоятельно оценивать и </a:t>
          </a: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принимать решения, определяющие стратегию поведения</a:t>
          </a:r>
          <a:r>
            <a:rPr lang="ru-RU" sz="1600" b="1" kern="1200" dirty="0" smtClean="0">
              <a:solidFill>
                <a:schemeClr val="tx1"/>
              </a:solidFill>
            </a:rPr>
            <a:t>, с учётом гражданских и нравственных ценностей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- владение навыками познавательной рефлексии как осознания совершаемых действий и мыслительных процессов,  границ своего знания и незнания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bg1"/>
            </a:solidFill>
          </a:endParaRPr>
        </a:p>
      </dsp:txBody>
      <dsp:txXfrm>
        <a:off x="4639508" y="2494924"/>
        <a:ext cx="4500562" cy="2494924"/>
      </dsp:txXfrm>
    </dsp:sp>
    <dsp:sp modelId="{E072AF11-14FE-4BAC-8A5E-35C9CCF51A66}">
      <dsp:nvSpPr>
        <dsp:cNvPr id="0" name=""/>
        <dsp:cNvSpPr/>
      </dsp:nvSpPr>
      <dsp:spPr>
        <a:xfrm>
          <a:off x="9074149" y="0"/>
          <a:ext cx="69850" cy="2589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6181E-9547-4C29-A2F0-148B6984343B}">
      <dsp:nvSpPr>
        <dsp:cNvPr id="0" name=""/>
        <dsp:cNvSpPr/>
      </dsp:nvSpPr>
      <dsp:spPr>
        <a:xfrm>
          <a:off x="881991" y="41777"/>
          <a:ext cx="7404412" cy="60488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CECEA-A951-4FC5-9C63-3C13500671AF}">
      <dsp:nvSpPr>
        <dsp:cNvPr id="0" name=""/>
        <dsp:cNvSpPr/>
      </dsp:nvSpPr>
      <dsp:spPr>
        <a:xfrm rot="16200000">
          <a:off x="-778149" y="2354295"/>
          <a:ext cx="3763138" cy="11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225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-778149" y="2354295"/>
        <a:ext cx="3763138" cy="115944"/>
      </dsp:txXfrm>
    </dsp:sp>
    <dsp:sp modelId="{D4E93E24-F49F-4A18-BBF5-C410BB9194C5}">
      <dsp:nvSpPr>
        <dsp:cNvPr id="0" name=""/>
        <dsp:cNvSpPr/>
      </dsp:nvSpPr>
      <dsp:spPr>
        <a:xfrm>
          <a:off x="166515" y="2"/>
          <a:ext cx="2037444" cy="48245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02256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Предметные результаты освоения основной образовательной программы для учебных предметов </a:t>
          </a:r>
          <a:r>
            <a:rPr lang="ru-RU" sz="1600" b="1" kern="1200" dirty="0" smtClean="0">
              <a:solidFill>
                <a:schemeClr val="tx1"/>
              </a:solidFill>
            </a:rPr>
            <a:t>на базовом уровне </a:t>
          </a:r>
          <a:r>
            <a:rPr lang="ru-RU" sz="1600" b="0" kern="1200" dirty="0" smtClean="0">
              <a:solidFill>
                <a:schemeClr val="tx1"/>
              </a:solidFill>
            </a:rPr>
            <a:t>ориентированы на обеспечение преимущественно общеобразовательной и общекультурной подготовки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166515" y="2"/>
        <a:ext cx="2037444" cy="4824531"/>
      </dsp:txXfrm>
    </dsp:sp>
    <dsp:sp modelId="{C0B2550F-BAA1-4C8D-B5F7-154ED8560C34}">
      <dsp:nvSpPr>
        <dsp:cNvPr id="0" name=""/>
        <dsp:cNvSpPr/>
      </dsp:nvSpPr>
      <dsp:spPr>
        <a:xfrm>
          <a:off x="4880391" y="231277"/>
          <a:ext cx="231888" cy="2318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F4C99-F86C-4A7E-BF65-989C413EDF18}">
      <dsp:nvSpPr>
        <dsp:cNvPr id="0" name=""/>
        <dsp:cNvSpPr/>
      </dsp:nvSpPr>
      <dsp:spPr>
        <a:xfrm rot="16200000">
          <a:off x="2120557" y="2354295"/>
          <a:ext cx="3763138" cy="11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225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120557" y="2354295"/>
        <a:ext cx="3763138" cy="115944"/>
      </dsp:txXfrm>
    </dsp:sp>
    <dsp:sp modelId="{BFA9AB0E-90E6-4B80-9E5F-CF57FEAF9855}">
      <dsp:nvSpPr>
        <dsp:cNvPr id="0" name=""/>
        <dsp:cNvSpPr/>
      </dsp:nvSpPr>
      <dsp:spPr>
        <a:xfrm>
          <a:off x="2629688" y="2"/>
          <a:ext cx="3459472" cy="4824531"/>
        </a:xfrm>
        <a:prstGeom prst="rect">
          <a:avLst/>
        </a:prstGeom>
        <a:solidFill>
          <a:schemeClr val="bg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02256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Предметные результаты освоения основной образовательной программы для учебных </a:t>
          </a:r>
          <a:r>
            <a:rPr lang="ru-RU" sz="1600" b="0" kern="1200" dirty="0" smtClean="0">
              <a:solidFill>
                <a:schemeClr val="tx1"/>
              </a:solidFill>
            </a:rPr>
            <a:t>предметов на </a:t>
          </a:r>
          <a:r>
            <a:rPr lang="ru-RU" sz="1600" b="1" kern="1200" dirty="0" smtClean="0">
              <a:solidFill>
                <a:schemeClr val="tx1"/>
              </a:solidFill>
            </a:rPr>
            <a:t>углубленном уровне </a:t>
          </a:r>
          <a:r>
            <a:rPr lang="ru-RU" sz="1600" b="0" kern="1200" dirty="0" smtClean="0">
              <a:solidFill>
                <a:schemeClr val="tx1"/>
              </a:solidFill>
            </a:rPr>
            <a:t>ориентированы преимущественно на </a:t>
          </a:r>
          <a:r>
            <a:rPr lang="ru-RU" sz="1600" b="0" u="sng" kern="1200" dirty="0" smtClean="0">
              <a:solidFill>
                <a:schemeClr val="tx1"/>
              </a:solidFill>
            </a:rPr>
            <a:t>развитие индивидуальных способностей </a:t>
          </a:r>
          <a:r>
            <a:rPr lang="ru-RU" sz="1600" b="0" kern="1200" dirty="0" smtClean="0">
              <a:solidFill>
                <a:schemeClr val="tx1"/>
              </a:solidFill>
            </a:rPr>
            <a:t>обучающихся  и подготовку к последующему профессиональному образованию, путем </a:t>
          </a:r>
          <a:r>
            <a:rPr lang="ru-RU" sz="1600" kern="1200" dirty="0" smtClean="0">
              <a:solidFill>
                <a:schemeClr val="tx1"/>
              </a:solidFill>
            </a:rPr>
            <a:t>более глубокого, чем это предусматривается базовым курсом, освоения основ наук, систематических знаний </a:t>
          </a:r>
          <a:r>
            <a:rPr lang="ru-RU" sz="1800" kern="1200" dirty="0" smtClean="0">
              <a:solidFill>
                <a:schemeClr val="tx1"/>
              </a:solidFill>
            </a:rPr>
            <a:t>и </a:t>
          </a:r>
          <a:r>
            <a:rPr lang="ru-RU" sz="1600" kern="1200" dirty="0" smtClean="0">
              <a:solidFill>
                <a:schemeClr val="tx1"/>
              </a:solidFill>
            </a:rPr>
            <a:t>способов действий, присущих данному учебному предмету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629688" y="2"/>
        <a:ext cx="3459472" cy="4824531"/>
      </dsp:txXfrm>
    </dsp:sp>
    <dsp:sp modelId="{9A35B2B8-DBDF-4672-92FE-CF405B99DDBF}">
      <dsp:nvSpPr>
        <dsp:cNvPr id="0" name=""/>
        <dsp:cNvSpPr/>
      </dsp:nvSpPr>
      <dsp:spPr>
        <a:xfrm>
          <a:off x="9070788" y="288032"/>
          <a:ext cx="253739" cy="2318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089DE-4F30-4360-BA89-2FC923B2CF41}">
      <dsp:nvSpPr>
        <dsp:cNvPr id="0" name=""/>
        <dsp:cNvSpPr/>
      </dsp:nvSpPr>
      <dsp:spPr>
        <a:xfrm rot="16200000">
          <a:off x="5332667" y="2354295"/>
          <a:ext cx="3763138" cy="11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2256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332667" y="2354295"/>
        <a:ext cx="3763138" cy="115944"/>
      </dsp:txXfrm>
    </dsp:sp>
    <dsp:sp modelId="{D805AC2F-7F38-4BE0-94BA-10A58D1C0746}">
      <dsp:nvSpPr>
        <dsp:cNvPr id="0" name=""/>
        <dsp:cNvSpPr/>
      </dsp:nvSpPr>
      <dsp:spPr>
        <a:xfrm>
          <a:off x="6228846" y="2"/>
          <a:ext cx="2664249" cy="482453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02256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/>
              </a:solidFill>
            </a:rPr>
            <a:t>Предметные результаты освоения </a:t>
          </a:r>
          <a:r>
            <a:rPr lang="ru-RU" sz="1600" b="1" kern="1200" dirty="0" smtClean="0">
              <a:solidFill>
                <a:schemeClr val="tx1"/>
              </a:solidFill>
            </a:rPr>
            <a:t>интегрированных учебных предметов </a:t>
          </a:r>
          <a:r>
            <a:rPr lang="ru-RU" sz="1600" b="0" kern="1200" dirty="0" smtClean="0">
              <a:solidFill>
                <a:schemeClr val="tx1"/>
              </a:solidFill>
            </a:rPr>
            <a:t>ориентированы на формирование целостных представлений о мире и общей культуры обучающихся </a:t>
          </a:r>
          <a:r>
            <a:rPr lang="ru-RU" sz="1600" kern="1200" dirty="0" smtClean="0">
              <a:solidFill>
                <a:schemeClr val="tx1"/>
              </a:solidFill>
            </a:rPr>
            <a:t>путем освоения систематических научных знаний и способов действий на </a:t>
          </a:r>
          <a:r>
            <a:rPr lang="ru-RU" sz="1600" kern="1200" dirty="0" err="1" smtClean="0">
              <a:solidFill>
                <a:schemeClr val="tx1"/>
              </a:solidFill>
            </a:rPr>
            <a:t>метапредметной</a:t>
          </a:r>
          <a:r>
            <a:rPr lang="ru-RU" sz="1600" kern="1200" dirty="0" smtClean="0">
              <a:solidFill>
                <a:schemeClr val="tx1"/>
              </a:solidFill>
            </a:rPr>
            <a:t> основе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228846" y="2"/>
        <a:ext cx="2664249" cy="4824531"/>
      </dsp:txXfrm>
    </dsp:sp>
    <dsp:sp modelId="{496D1CA5-1F4A-413C-94E8-07CE57926573}">
      <dsp:nvSpPr>
        <dsp:cNvPr id="0" name=""/>
        <dsp:cNvSpPr/>
      </dsp:nvSpPr>
      <dsp:spPr>
        <a:xfrm>
          <a:off x="8676457" y="0"/>
          <a:ext cx="231888" cy="2318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0CC81-AA56-4E8E-B36F-B752846041DE}">
      <dsp:nvSpPr>
        <dsp:cNvPr id="0" name=""/>
        <dsp:cNvSpPr/>
      </dsp:nvSpPr>
      <dsp:spPr>
        <a:xfrm>
          <a:off x="0" y="0"/>
          <a:ext cx="8784976" cy="1299082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kern="1200" dirty="0"/>
        </a:p>
      </dsp:txBody>
      <dsp:txXfrm>
        <a:off x="0" y="0"/>
        <a:ext cx="8784976" cy="1299082"/>
      </dsp:txXfrm>
    </dsp:sp>
    <dsp:sp modelId="{8B9C4159-F7F5-48CC-8383-BC9182AD0C8A}">
      <dsp:nvSpPr>
        <dsp:cNvPr id="0" name=""/>
        <dsp:cNvSpPr/>
      </dsp:nvSpPr>
      <dsp:spPr>
        <a:xfrm>
          <a:off x="0" y="1637116"/>
          <a:ext cx="2196243" cy="36745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Государственная (итоговая) аттестация обучающихся проводится </a:t>
          </a:r>
          <a:r>
            <a:rPr lang="ru-RU" sz="2000" b="1" kern="1200" dirty="0" smtClean="0"/>
            <a:t>по всем изучавшимся учебным предметам</a:t>
          </a:r>
          <a:endParaRPr lang="ru-RU" sz="1600" b="1" kern="1200" dirty="0"/>
        </a:p>
      </dsp:txBody>
      <dsp:txXfrm>
        <a:off x="0" y="1637116"/>
        <a:ext cx="2196243" cy="3674568"/>
      </dsp:txXfrm>
    </dsp:sp>
    <dsp:sp modelId="{C3A4FDFC-A368-406B-8391-A800F7F1BFFE}">
      <dsp:nvSpPr>
        <dsp:cNvPr id="0" name=""/>
        <dsp:cNvSpPr/>
      </dsp:nvSpPr>
      <dsp:spPr>
        <a:xfrm>
          <a:off x="2196244" y="1637116"/>
          <a:ext cx="2196243" cy="3674568"/>
        </a:xfrm>
        <a:prstGeom prst="rect">
          <a:avLst/>
        </a:prstGeom>
        <a:solidFill>
          <a:schemeClr val="accent1">
            <a:shade val="80000"/>
            <a:hueOff val="59370"/>
            <a:satOff val="-497"/>
            <a:lumOff val="806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ГИА проводится в форме </a:t>
          </a:r>
          <a:r>
            <a:rPr lang="ru-RU" sz="1700" b="1" kern="1200" dirty="0" smtClean="0"/>
            <a:t>ЕГЭ </a:t>
          </a:r>
          <a:r>
            <a:rPr lang="ru-RU" sz="1700" kern="1200" dirty="0" smtClean="0"/>
            <a:t>по окончании 11 класса </a:t>
          </a:r>
          <a:r>
            <a:rPr lang="ru-RU" sz="1700" b="1" kern="1200" dirty="0" smtClean="0"/>
            <a:t>в </a:t>
          </a:r>
          <a:r>
            <a:rPr lang="ru-RU" sz="1700" b="1" kern="1200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«Русский язык»;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«Математика»;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«Иностранный язык»</a:t>
          </a:r>
          <a:endParaRPr lang="ru-RU" sz="1700" b="1" kern="1200" dirty="0">
            <a:solidFill>
              <a:srgbClr val="FFFF00"/>
            </a:solidFill>
          </a:endParaRPr>
        </a:p>
      </dsp:txBody>
      <dsp:txXfrm>
        <a:off x="2196244" y="1637116"/>
        <a:ext cx="2196243" cy="3674568"/>
      </dsp:txXfrm>
    </dsp:sp>
    <dsp:sp modelId="{8DBBF56F-1C1B-4657-8FB2-5C2303E20059}">
      <dsp:nvSpPr>
        <dsp:cNvPr id="0" name=""/>
        <dsp:cNvSpPr/>
      </dsp:nvSpPr>
      <dsp:spPr>
        <a:xfrm>
          <a:off x="4392488" y="1637116"/>
          <a:ext cx="2196243" cy="3674568"/>
        </a:xfrm>
        <a:prstGeom prst="rect">
          <a:avLst/>
        </a:prstGeom>
        <a:solidFill>
          <a:schemeClr val="accent1">
            <a:shade val="80000"/>
            <a:hueOff val="118740"/>
            <a:satOff val="-994"/>
            <a:lumOff val="1613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Обучающийся может </a:t>
          </a:r>
          <a:r>
            <a:rPr lang="ru-RU" sz="2000" b="1" kern="1200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kern="1200" dirty="0" smtClean="0">
              <a:solidFill>
                <a:srgbClr val="A50021"/>
              </a:solidFill>
            </a:rPr>
            <a:t>), </a:t>
          </a:r>
          <a:r>
            <a:rPr lang="ru-RU" sz="2000" kern="1200" dirty="0" smtClean="0"/>
            <a:t>в соответствии с которым будет проводиться ГИА в форме  ЕГЭ</a:t>
          </a:r>
          <a:endParaRPr lang="ru-RU" sz="2000" kern="1200" dirty="0"/>
        </a:p>
      </dsp:txBody>
      <dsp:txXfrm>
        <a:off x="4392488" y="1637116"/>
        <a:ext cx="2196243" cy="3674568"/>
      </dsp:txXfrm>
    </dsp:sp>
    <dsp:sp modelId="{59124C48-C807-4B50-8DD8-648757B43BE6}">
      <dsp:nvSpPr>
        <dsp:cNvPr id="0" name=""/>
        <dsp:cNvSpPr/>
      </dsp:nvSpPr>
      <dsp:spPr>
        <a:xfrm>
          <a:off x="6588732" y="1637116"/>
          <a:ext cx="2196243" cy="3674568"/>
        </a:xfrm>
        <a:prstGeom prst="rect">
          <a:avLst/>
        </a:prstGeom>
        <a:solidFill>
          <a:schemeClr val="accent1">
            <a:shade val="80000"/>
            <a:hueOff val="178110"/>
            <a:satOff val="-1491"/>
            <a:lumOff val="2420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kern="1200" dirty="0" smtClean="0">
              <a:solidFill>
                <a:srgbClr val="A50021"/>
              </a:solidFill>
            </a:rPr>
            <a:t>на </a:t>
          </a:r>
          <a:r>
            <a:rPr lang="ru-RU" sz="2000" b="1" kern="1200" dirty="0" smtClean="0">
              <a:solidFill>
                <a:srgbClr val="0000FF"/>
              </a:solidFill>
            </a:rPr>
            <a:t>базовом уровне </a:t>
          </a:r>
          <a:r>
            <a:rPr lang="ru-RU" sz="2000" b="1" kern="1200" dirty="0" smtClean="0">
              <a:solidFill>
                <a:srgbClr val="A50021"/>
              </a:solidFill>
            </a:rPr>
            <a:t>после 10 класса</a:t>
          </a:r>
          <a:r>
            <a:rPr lang="ru-RU" sz="1700" b="1" kern="1200" dirty="0" smtClean="0">
              <a:solidFill>
                <a:srgbClr val="A50021"/>
              </a:solidFill>
            </a:rPr>
            <a:t>.</a:t>
          </a:r>
          <a:endParaRPr lang="ru-RU" sz="1700" b="1" kern="1200" dirty="0">
            <a:solidFill>
              <a:srgbClr val="A50021"/>
            </a:solidFill>
          </a:endParaRPr>
        </a:p>
      </dsp:txBody>
      <dsp:txXfrm>
        <a:off x="6588732" y="1637116"/>
        <a:ext cx="2196243" cy="3674568"/>
      </dsp:txXfrm>
    </dsp:sp>
    <dsp:sp modelId="{51F4C815-B2E9-4205-BE5E-961CFB5642EE}">
      <dsp:nvSpPr>
        <dsp:cNvPr id="0" name=""/>
        <dsp:cNvSpPr/>
      </dsp:nvSpPr>
      <dsp:spPr>
        <a:xfrm>
          <a:off x="0" y="5311684"/>
          <a:ext cx="8784976" cy="40828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857"/>
          </a:xfrm>
          <a:prstGeom prst="rect">
            <a:avLst/>
          </a:prstGeom>
        </p:spPr>
        <p:txBody>
          <a:bodyPr vert="horz" lIns="90993" tIns="45497" rIns="90993" bIns="454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857"/>
          </a:xfrm>
          <a:prstGeom prst="rect">
            <a:avLst/>
          </a:prstGeom>
        </p:spPr>
        <p:txBody>
          <a:bodyPr vert="horz" lIns="90993" tIns="45497" rIns="90993" bIns="45497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3" tIns="45497" rIns="90993" bIns="454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600"/>
            <a:ext cx="5438140" cy="4467462"/>
          </a:xfrm>
          <a:prstGeom prst="rect">
            <a:avLst/>
          </a:prstGeom>
        </p:spPr>
        <p:txBody>
          <a:bodyPr vert="horz" lIns="90993" tIns="45497" rIns="90993" bIns="454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45660" cy="495857"/>
          </a:xfrm>
          <a:prstGeom prst="rect">
            <a:avLst/>
          </a:prstGeom>
        </p:spPr>
        <p:txBody>
          <a:bodyPr vert="horz" lIns="90993" tIns="45497" rIns="90993" bIns="454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9197"/>
            <a:ext cx="2945660" cy="495857"/>
          </a:xfrm>
          <a:prstGeom prst="rect">
            <a:avLst/>
          </a:prstGeom>
        </p:spPr>
        <p:txBody>
          <a:bodyPr vert="horz" lIns="90993" tIns="45497" rIns="90993" bIns="45497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110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63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132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4141" defTabSz="9210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1600" dirty="0" smtClean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869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285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918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91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537EB1-BBA4-4DC8-B5B8-4C5325976C89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35696" y="2029764"/>
            <a:ext cx="5606361" cy="2160240"/>
          </a:xfrm>
          <a:prstGeom prst="rect">
            <a:avLst/>
          </a:prstGeom>
          <a:effectLst>
            <a:softEdge rad="317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ФГОС среднего общего образования. </a:t>
            </a:r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8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65760" y="548680"/>
            <a:ext cx="8382704" cy="5577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Особенности перехода на </a:t>
            </a:r>
          </a:p>
          <a:p>
            <a:pPr marL="0" indent="0" algn="ctr">
              <a:buNone/>
              <a:defRPr/>
            </a:pPr>
            <a:r>
              <a:rPr lang="ru-RU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ФГОС СОО</a:t>
            </a:r>
          </a:p>
          <a:p>
            <a:pPr algn="ctr"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изменения в содержании предмета не произошло</a:t>
            </a:r>
          </a:p>
          <a:p>
            <a:pPr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УУД – «общие учебные умения и навыки» (ГОС 2004 года)</a:t>
            </a:r>
          </a:p>
          <a:p>
            <a:pPr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более активное использование ИКТ</a:t>
            </a:r>
          </a:p>
          <a:p>
            <a:pPr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обучение  </a:t>
            </a:r>
            <a:r>
              <a:rPr lang="ru-RU" b="1" dirty="0">
                <a:solidFill>
                  <a:schemeClr val="tx1"/>
                </a:solidFill>
              </a:rPr>
              <a:t>по индивидуальным учебным </a:t>
            </a:r>
            <a:r>
              <a:rPr lang="ru-RU" b="1" dirty="0" smtClean="0">
                <a:solidFill>
                  <a:schemeClr val="tx1"/>
                </a:solidFill>
              </a:rPr>
              <a:t>планам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ru-RU" altLang="ru-RU" b="1" i="1" dirty="0">
                <a:solidFill>
                  <a:schemeClr val="tx2"/>
                </a:solidFill>
                <a:latin typeface="TimesNewRoman"/>
                <a:ea typeface="Calibri" pitchFamily="34" charset="0"/>
                <a:cs typeface="TimesNewRoman"/>
              </a:rPr>
              <a:t>Принципиальная задача ФГОС – при массовости образования сделать его индивидуальным</a:t>
            </a:r>
            <a:endParaRPr lang="ru-RU" altLang="ru-RU" b="1" i="1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6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70530618"/>
              </p:ext>
            </p:extLst>
          </p:nvPr>
        </p:nvGraphicFramePr>
        <p:xfrm>
          <a:off x="0" y="1268760"/>
          <a:ext cx="8825448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1689320" y="839966"/>
            <a:ext cx="64830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Чем </a:t>
            </a:r>
            <a:r>
              <a:rPr lang="ru-RU" sz="2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выше уровень, </a:t>
            </a:r>
            <a:r>
              <a:rPr lang="ru-RU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тем 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больше возможность выбора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589275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  </a:t>
            </a:r>
            <a:r>
              <a:rPr lang="en-US" sz="2400" b="1" dirty="0" smtClean="0">
                <a:solidFill>
                  <a:srgbClr val="000099"/>
                </a:solidFill>
              </a:rPr>
              <a:t>       </a:t>
            </a:r>
            <a:r>
              <a:rPr lang="ru-RU" sz="2400" b="1" dirty="0" smtClean="0">
                <a:solidFill>
                  <a:srgbClr val="000099"/>
                </a:solidFill>
              </a:rPr>
              <a:t>80%/20% 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70%/30% </a:t>
            </a:r>
            <a:r>
              <a:rPr lang="en-US" sz="2400" b="1" dirty="0" smtClean="0">
                <a:solidFill>
                  <a:srgbClr val="000099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60%/40%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394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00188" y="428625"/>
            <a:ext cx="7286625" cy="10001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rPr>
              <a:t>Учебный план ФГОС СОО</a:t>
            </a:r>
            <a:br>
              <a:rPr lang="ru-RU" sz="2800" b="1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endParaRPr lang="ru-RU" sz="2000" b="1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4438" y="1785938"/>
            <a:ext cx="7515225" cy="4302125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нормативный срок освоения ООП – </a:t>
            </a:r>
            <a:r>
              <a:rPr lang="ru-RU" sz="2800" dirty="0">
                <a:solidFill>
                  <a:schemeClr val="accent1"/>
                </a:solidFill>
                <a:latin typeface="+mj-lt"/>
                <a:cs typeface="+mn-cs"/>
              </a:rPr>
              <a:t>2 года</a:t>
            </a:r>
            <a:r>
              <a:rPr lang="ru-RU" sz="2800" dirty="0">
                <a:latin typeface="+mj-lt"/>
                <a:cs typeface="+mn-cs"/>
              </a:rPr>
              <a:t>;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+mj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количество учебных занятий за 2 года на одного обучающегося – </a:t>
            </a:r>
            <a:r>
              <a:rPr lang="ru-RU" sz="2800" dirty="0">
                <a:solidFill>
                  <a:schemeClr val="accent1"/>
                </a:solidFill>
                <a:latin typeface="+mj-lt"/>
                <a:cs typeface="+mn-cs"/>
              </a:rPr>
              <a:t>не менее 2170 часов</a:t>
            </a:r>
            <a:r>
              <a:rPr lang="ru-RU" sz="2800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ru-RU" sz="2800" dirty="0">
                <a:latin typeface="+mj-lt"/>
                <a:cs typeface="+mn-cs"/>
              </a:rPr>
              <a:t>(</a:t>
            </a:r>
            <a:r>
              <a:rPr lang="ru-RU" sz="2800" dirty="0">
                <a:latin typeface="+mj-lt"/>
              </a:rPr>
              <a:t>не менее 31 часа в неделю) </a:t>
            </a:r>
            <a:r>
              <a:rPr lang="ru-RU" sz="2800" dirty="0">
                <a:solidFill>
                  <a:schemeClr val="accent1"/>
                </a:solidFill>
                <a:latin typeface="+mj-lt"/>
                <a:cs typeface="+mn-cs"/>
              </a:rPr>
              <a:t>и не более 2590 часов </a:t>
            </a:r>
            <a:r>
              <a:rPr lang="ru-RU" sz="2800" dirty="0">
                <a:latin typeface="+mj-lt"/>
                <a:cs typeface="+mn-cs"/>
              </a:rPr>
              <a:t>(не более 37 часов в неделю).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4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Особенности образовательной траектории ФГОС СОО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857232"/>
            <a:ext cx="9001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• Обучающийся имеет право на обучение по индивидуальному учебному плану, в том числе на ускоренное обучение, в пределах осваиваемой образовательной программы в порядке, установленном локальными нормативными актами; выбор элективных учебных предметов, курсов, дисциплин (модулей); изучение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организации </a:t>
            </a:r>
          </a:p>
          <a:p>
            <a:pPr algn="just"/>
            <a:r>
              <a:rPr lang="ru-RU" dirty="0" smtClean="0"/>
              <a:t>• Организация, осуществляющая образовательную деятельность, предоставляет обучающимся возможность формирования индивидуальных учебных планов. п.п. 3, 5 ст. 34 Федерального закона от 29.12.2012 г. № 273-ФЗ «Об образовании в Российской Федерации»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500570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Индивидуальный учебный план –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п. 23 ст. 2 Федерального закона от 29.12.2012 г. № 273-ФЗ «Об образовании в Российской Федерации»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027238" y="0"/>
            <a:ext cx="5538788" cy="725488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Учебный план</a:t>
            </a:r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396875" y="3573463"/>
            <a:ext cx="8229600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Обязательные предметные области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8775" y="1196975"/>
            <a:ext cx="8066088" cy="5032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Профили обучения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2054225"/>
            <a:ext cx="15843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3238" y="2054225"/>
            <a:ext cx="1655762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2500" y="2043113"/>
            <a:ext cx="18002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4638" y="2054225"/>
            <a:ext cx="1871662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91388" y="2060575"/>
            <a:ext cx="17748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35025" y="1793875"/>
            <a:ext cx="190500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506663" y="1776413"/>
            <a:ext cx="188912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81500" y="178593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00763" y="1793875"/>
            <a:ext cx="188912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988300" y="181768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775" y="2565400"/>
            <a:ext cx="8245475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Уровень изучения предмета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5163" y="3119438"/>
            <a:ext cx="3384550" cy="258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 (базовый)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750" y="3071813"/>
            <a:ext cx="3384550" cy="258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(углубленный)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7475" y="4276725"/>
            <a:ext cx="1287463" cy="14525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Филология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и литература; родной язык и литература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36688" y="4238625"/>
            <a:ext cx="1439862" cy="14906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языки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иностранный язык;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иностранный язык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22588" y="4238625"/>
            <a:ext cx="1695450" cy="15255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науки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история; география;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экономика; право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обществознание Россия в мире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81538" y="4268788"/>
            <a:ext cx="1344612" cy="14874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и </a:t>
            </a:r>
            <a:r>
              <a:rPr lang="ru-RU" sz="12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11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ctr"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59488" y="4224337"/>
            <a:ext cx="1541462" cy="16525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Естественные науки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en-US" sz="11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естествознание</a:t>
            </a:r>
          </a:p>
          <a:p>
            <a:pPr algn="ctr"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77150" y="4224338"/>
            <a:ext cx="1382713" cy="15398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ФЗК, экология и ОБЖ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ОБЖ;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algn="ctr">
              <a:defRPr/>
            </a:pPr>
            <a:endParaRPr lang="ru-RU" sz="1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09613" y="398303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027238" y="3949700"/>
            <a:ext cx="190500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581400" y="3983038"/>
            <a:ext cx="188913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197475" y="3981450"/>
            <a:ext cx="188913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831013" y="3952875"/>
            <a:ext cx="188912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178800" y="3935413"/>
            <a:ext cx="188913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бъект 20"/>
          <p:cNvSpPr txBox="1">
            <a:spLocks/>
          </p:cNvSpPr>
          <p:nvPr/>
        </p:nvSpPr>
        <p:spPr>
          <a:xfrm>
            <a:off x="566738" y="5876925"/>
            <a:ext cx="8229600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4.Дополнительные учебные предметы и курсы по выбору: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дизайн;  технология; искусство; история родного края и др.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0"/>
          <p:cNvSpPr txBox="1">
            <a:spLocks/>
          </p:cNvSpPr>
          <p:nvPr/>
        </p:nvSpPr>
        <p:spPr>
          <a:xfrm>
            <a:off x="566738" y="6381750"/>
            <a:ext cx="82296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Индивидуальный проект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10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863600" y="285750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chemeClr val="accent1"/>
                </a:solidFill>
                <a:latin typeface="Arial Black" panose="020B0A04020102020204" pitchFamily="34" charset="0"/>
              </a:rPr>
              <a:t>Учебный план профиля обучения и (или) индивидуальный учебный план 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143000" y="1500188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000" dirty="0">
              <a:latin typeface="+mj-lt"/>
            </a:endParaRPr>
          </a:p>
          <a:p>
            <a:pPr>
              <a:buFontTx/>
              <a:buChar char="•"/>
              <a:defRPr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11(12)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предметов;</a:t>
            </a:r>
          </a:p>
          <a:p>
            <a:pPr>
              <a:buFontTx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одного учебного предмета  из каждой предметной области; </a:t>
            </a:r>
          </a:p>
          <a:p>
            <a:pPr>
              <a:buFontTx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общие предметы для любого учебного плана: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литература", 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"Иностранный язык", 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"Математика: алгебра и начала математического анализа, геометрия", 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"История"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"Россия в мире"), 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"Физическая культура",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"Астрономия";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ОБЖ»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«Родная литература».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учебных предмета на углубленном уровне  по профилю предметной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(кроме универсального профиля);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выполнение индивидуального(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проекта(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165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lvl="0" indent="45085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Технологический профиль </a:t>
            </a:r>
            <a:r>
              <a:rPr lang="ru-RU" altLang="ru-RU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ориентирован на производственную, инженерную и информационную сферы </a:t>
            </a:r>
            <a:r>
              <a:rPr lang="ru-RU" altLang="ru-RU" sz="20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r>
              <a:rPr lang="ru-RU" altLang="ru-RU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0514960"/>
              </p:ext>
            </p:extLst>
          </p:nvPr>
        </p:nvGraphicFramePr>
        <p:xfrm>
          <a:off x="179512" y="1007564"/>
          <a:ext cx="8784976" cy="6117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257"/>
                <a:gridCol w="2965257"/>
                <a:gridCol w="1427231"/>
                <a:gridCol w="1427231"/>
              </a:tblGrid>
              <a:tr h="50810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предмет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239831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и 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50810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Родной язык и родная 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Родная литература / Родной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643729">
                <a:tc row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и информатика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Математика: алгебра и начала математического анализа, геометрия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Компьютерная графика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Иностранные языки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Иностранный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Естественные науки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Физика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Биохимия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ЭК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2728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Общественные науки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История (Россия в мире)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13113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508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безопасности жизнедеятельности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2728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Индивидуальный проект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32728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Предметы и курсы по выбору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</a:tr>
              <a:tr h="239831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794" marR="3879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94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4127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 профиль</a:t>
            </a:r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 на такие сферы деятельности, как медицина, биотехнологии и др.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660253"/>
              </p:ext>
            </p:extLst>
          </p:nvPr>
        </p:nvGraphicFramePr>
        <p:xfrm>
          <a:off x="457197" y="736473"/>
          <a:ext cx="8229602" cy="6091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179"/>
                <a:gridCol w="2840179"/>
                <a:gridCol w="1274622"/>
                <a:gridCol w="1274622"/>
              </a:tblGrid>
              <a:tr h="56510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предмет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и 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Литература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56510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Родной язык и родная литература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Родная литература / Родной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565109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Математика и информатика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Математика: алгебра и начала математического анализа, геометрия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Иностранные языки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Иностранный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336841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Естественные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Химия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350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336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Биология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</a:rPr>
                        <a:t>210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Общественные науки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 (Россия в мире)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 познания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565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безопасности жизнедеятельности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Индивидуальный проект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Биофизика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255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Предметы и курсы по выбору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27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1"/>
            <a:ext cx="8229600" cy="12241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профиль</a:t>
            </a:r>
            <a:r>
              <a:rPr lang="ru-RU" sz="20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 на такие сферы деятельности, как педагогика, психология, общественные отношения и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5898167"/>
              </p:ext>
            </p:extLst>
          </p:nvPr>
        </p:nvGraphicFramePr>
        <p:xfrm>
          <a:off x="323528" y="764703"/>
          <a:ext cx="8712968" cy="6034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/>
                <a:gridCol w="3384376"/>
                <a:gridCol w="936104"/>
                <a:gridCol w="1512168"/>
              </a:tblGrid>
              <a:tr h="46579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Предметная область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Учебный предмет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и 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5373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Родной язык и родная 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Родная литература / Родной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71171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и информатика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Математика: алгебра и начала математического анализа, геометрия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Иностранные языки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Иностранный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420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Второй иностранный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51088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Естественные науки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</a:rPr>
                        <a:t>Естествознание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</a:rPr>
                        <a:t>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210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rowSpan="4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Общественные науки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Психология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395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Основы безопасности жизнедеятельности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Индивидуальный проект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30174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Предметы и курсы по выбору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</a:tr>
              <a:tr h="2536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302" marR="373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89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 профиль</a:t>
            </a:r>
            <a:r>
              <a:rPr lang="ru-RU" sz="1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1907887"/>
              </p:ext>
            </p:extLst>
          </p:nvPr>
        </p:nvGraphicFramePr>
        <p:xfrm>
          <a:off x="467544" y="836712"/>
          <a:ext cx="8229602" cy="5706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3024336"/>
                <a:gridCol w="1152128"/>
                <a:gridCol w="956794"/>
              </a:tblGrid>
              <a:tr h="41397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Предметная область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Учебный предмет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Уровень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Количество часов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 и литература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0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Литература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36349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Родной язык и родная литература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Родная литература / Родной язык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413976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 и информатика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Математика: алгебра и начала математического анализа, геометрия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420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6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Информатика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Иностранные языки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Иностранный язык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210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Естественные науки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Химия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highlight>
                            <a:srgbClr val="FFFF00"/>
                          </a:highlight>
                        </a:rPr>
                        <a:t>350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65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Биология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highlight>
                            <a:srgbClr val="FFFF00"/>
                          </a:highlight>
                        </a:rPr>
                        <a:t>210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22235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Общественные науки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История (Россия в мире)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84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Теория познания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ЭК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Физическая культура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210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413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Основы безопасности жизнедеятельности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70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2223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Индивидуальный проект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ЭК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70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Биофизика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ЭК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70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2223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Предметы и курсы по выбору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280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</a:tr>
              <a:tr h="2069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ИТОГО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2450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920" marR="359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97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633" y="62068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Поэтапное введение </a:t>
            </a:r>
          </a:p>
          <a:p>
            <a:pPr algn="ctr"/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ФГОС СОО</a:t>
            </a:r>
            <a:endParaRPr lang="ru-RU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641" y="177281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Апробация в регионах до 2020 года (ССОШ №1 с 2017 г)</a:t>
            </a:r>
          </a:p>
          <a:p>
            <a:pPr marL="342900" indent="-342900">
              <a:buFont typeface="+mj-lt"/>
              <a:buAutoNum type="arabicPeriod"/>
            </a:pPr>
            <a:endParaRPr lang="ru-RU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Обязательным для всех российских школ ФГОС СОО станет </a:t>
            </a:r>
            <a:r>
              <a:rPr lang="ru-RU" sz="4000" b="1" dirty="0" smtClean="0">
                <a:solidFill>
                  <a:srgbClr val="0000FF"/>
                </a:solidFill>
              </a:rPr>
              <a:t>с 1 сентября 2020 года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25957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603448"/>
            <a:ext cx="9036496" cy="14127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ориентирован, в первую очередь, на обучающихся, чей выбор «не вписывается» в рамки заданных выше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4260863" y="1228725"/>
            <a:ext cx="229753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3993793"/>
              </p:ext>
            </p:extLst>
          </p:nvPr>
        </p:nvGraphicFramePr>
        <p:xfrm>
          <a:off x="323527" y="836717"/>
          <a:ext cx="8640960" cy="5783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1"/>
                <a:gridCol w="3456384"/>
                <a:gridCol w="1152128"/>
                <a:gridCol w="1152127"/>
              </a:tblGrid>
              <a:tr h="4077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Предметная область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Учебный предмет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10</a:t>
                      </a: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класс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</a:t>
                      </a:r>
                      <a:r>
                        <a:rPr lang="ru-RU" sz="900" dirty="0">
                          <a:effectLst/>
                        </a:rPr>
                        <a:t>1 класс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Русский язык и литература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34056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Математика и информатика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Математика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Иностранные языки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Иностранный язык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rowSpan="4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Естественные науки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Химия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Физика 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Биология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Общественные науки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История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Обществознание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Физическая культура, экология и ОБЖ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453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Основы безопасности жизнедеятельности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Индивидуальный проект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rowSpan="6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Предметы и курсы по выбору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Практикум по математике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45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Русское правописание: орфография и пунктуация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Информатика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5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</a:rPr>
                        <a:t>География зарубежных стран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Бизнес английский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5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Зарубежная литература на английском языке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  <a:tr h="23522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359" marR="35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95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716398223"/>
              </p:ext>
            </p:extLst>
          </p:nvPr>
        </p:nvGraphicFramePr>
        <p:xfrm>
          <a:off x="251520" y="692696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92260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4653136"/>
            <a:ext cx="37444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513" y="-99392"/>
            <a:ext cx="9093696" cy="59888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1800" b="1" smtClean="0"/>
              <a:t>Требования </a:t>
            </a:r>
            <a:r>
              <a:rPr lang="ru-RU" sz="1800" b="1" dirty="0"/>
              <a:t>к кадровым условиям реализации </a:t>
            </a:r>
            <a:r>
              <a:rPr lang="ru-RU" sz="1800" b="1" dirty="0" smtClean="0"/>
              <a:t>ООП среднего  общего образования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5922885"/>
              </p:ext>
            </p:extLst>
          </p:nvPr>
        </p:nvGraphicFramePr>
        <p:xfrm>
          <a:off x="0" y="4192"/>
          <a:ext cx="8899715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712907"/>
              </a:tblGrid>
              <a:tr h="676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педагогических работников образовательных 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должна отражать: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педагогического работника, должны быть сформированы </a:t>
                      </a:r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компетенции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том числе умения:</a:t>
                      </a:r>
                    </a:p>
                  </a:txBody>
                  <a:tcPr/>
                </a:tc>
              </a:tr>
              <a:tr h="7559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компетентность в соответствующих предметных областях знания и методах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обеспечивать условия для успешной деятельности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позитивной мотивации, а также </a:t>
                      </a:r>
                      <a:r>
                        <a:rPr lang="ru-RU" sz="16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самомотивирования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  <a:endParaRPr lang="ru-RU" sz="1600" dirty="0">
                        <a:effectLst/>
                      </a:endParaRPr>
                    </a:p>
                  </a:txBody>
                  <a:tcPr/>
                </a:tc>
              </a:tr>
              <a:tr h="75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гуманистической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позиции, позитивной направленности на педагогическую деятельность</a:t>
                      </a:r>
                      <a:endParaRPr lang="ru-RU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анализ информации с помощью 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4554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6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общую культуру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определяющую характер и стиль педагогической деятельности, влияющую на успешность педагогического общения</a:t>
                      </a:r>
                      <a:endParaRPr lang="ru-RU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разрабатывать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программы, методические материалы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рекомендовать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обучающимся дополнительные источники информации</a:t>
                      </a:r>
                      <a:endParaRPr lang="ru-RU" sz="1600" dirty="0"/>
                    </a:p>
                  </a:txBody>
                  <a:tcPr/>
                </a:tc>
              </a:tr>
              <a:tr h="755904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самоорганизованность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эмоциональную устойчивость</a:t>
                      </a:r>
                      <a:endParaRPr lang="ru-RU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и сопровождать 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учебно-исследовательскую и проектную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обучающихся </a:t>
                      </a:r>
                      <a:endParaRPr lang="ru-RU" sz="1600" dirty="0"/>
                    </a:p>
                  </a:txBody>
                  <a:tcPr/>
                </a:tc>
              </a:tr>
              <a:tr h="755904">
                <a:tc rowSpan="3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реализовывать </a:t>
                      </a:r>
                      <a:r>
                        <a:rPr lang="ru-RU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педагогическое оценивание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обучающихся в соответствии с требованиями Стандарта</a:t>
                      </a:r>
                      <a:endParaRPr lang="ru-RU" sz="1600" dirty="0"/>
                    </a:p>
                  </a:txBody>
                  <a:tcPr/>
                </a:tc>
              </a:tr>
              <a:tr h="976376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стандартизированные и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нестандартизированные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работы; проводить интерпретацию результатов достижений обучающихся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07504" y="4653136"/>
            <a:ext cx="3960440" cy="1944216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Дополнительное профессиональное образование по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профилю педагогической деятельности не реже чем один раз в три года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3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по учебному плану ФГОС СОО\slide_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Спасибо за внимание!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2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17.05.2012 N 413 (</a:t>
            </a:r>
            <a:r>
              <a:rPr lang="ru-RU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</a:t>
            </a:r>
            <a:r>
              <a:rPr lang="ru-R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29.06.2017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«Об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среднего общего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ООП СОО –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одобрена и размещена на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Нормативные документы:</a:t>
            </a:r>
            <a:endParaRPr lang="ru-RU" sz="3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131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Федеральный закон №273 </a:t>
            </a:r>
          </a:p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"Об </a:t>
            </a:r>
            <a:r>
              <a:rPr lang="ru-RU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образовании в РФ</a:t>
            </a:r>
            <a:r>
              <a:rPr lang="ru-RU" sz="28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»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66843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Среднее общее образование направлено на </a:t>
            </a:r>
            <a:r>
              <a:rPr lang="ru-RU" sz="2800" dirty="0"/>
              <a:t>дальнейшее становление и формирование личности обучающегося, </a:t>
            </a:r>
            <a:endParaRPr lang="en-US" sz="2800" dirty="0"/>
          </a:p>
          <a:p>
            <a:r>
              <a:rPr lang="ru-RU" sz="2800" dirty="0" smtClean="0"/>
              <a:t>развитие </a:t>
            </a:r>
            <a:r>
              <a:rPr lang="ru-RU" sz="2800" dirty="0"/>
              <a:t>интереса к познанию и творческих способностей обучающихся, </a:t>
            </a:r>
            <a:endParaRPr lang="en-US" sz="2800" dirty="0" smtClean="0"/>
          </a:p>
          <a:p>
            <a:r>
              <a:rPr lang="ru-RU" sz="2800" dirty="0" smtClean="0"/>
              <a:t>формирование </a:t>
            </a:r>
            <a:r>
              <a:rPr lang="ru-RU" sz="2800" dirty="0"/>
              <a:t>навыков самостоятельной учебной деятельности на основе </a:t>
            </a:r>
            <a:r>
              <a:rPr lang="ru-RU" sz="2800" b="1" i="1" dirty="0">
                <a:solidFill>
                  <a:srgbClr val="FF0000"/>
                </a:solidFill>
              </a:rPr>
              <a:t>индивидуализации профессиональной ориентации содержания среднего общего образования, подготовку обучающегося к жизни в обществе, самостоятельному жизненному выбору, продолжению обучения и началу профессиональной </a:t>
            </a:r>
            <a:r>
              <a:rPr lang="ru-RU" sz="2800" b="1" i="1" dirty="0" smtClean="0">
                <a:solidFill>
                  <a:srgbClr val="FF0000"/>
                </a:solidFill>
              </a:rPr>
              <a:t>деятельности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62434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itchFamily="34" charset="0"/>
                <a:cs typeface="Calibri" pitchFamily="34" charset="0"/>
              </a:rPr>
              <a:t>Специфика ФГОС старшей школы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b="1" dirty="0">
              <a:solidFill>
                <a:srgbClr val="31859C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tx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ru-RU" altLang="ru-RU" b="1" dirty="0">
                <a:solidFill>
                  <a:schemeClr val="tx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ru-RU" altLang="ru-RU" b="1" dirty="0">
                <a:solidFill>
                  <a:srgbClr val="31859C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Профильный принцип образования</a:t>
            </a:r>
            <a:r>
              <a:rPr lang="ru-RU" altLang="ru-RU" dirty="0">
                <a:solidFill>
                  <a:srgbClr val="FF0000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dirty="0">
              <a:solidFill>
                <a:srgbClr val="31859C"/>
              </a:solidFill>
              <a:latin typeface="Helvetica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chemeClr val="tx1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2. Акцент на развитие</a:t>
            </a:r>
            <a:r>
              <a:rPr lang="ru-RU" altLang="ru-RU" dirty="0">
                <a:solidFill>
                  <a:srgbClr val="31859C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ru-RU" altLang="ru-RU" b="1" dirty="0">
                <a:solidFill>
                  <a:srgbClr val="FF0000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индивидуального образовательного маршрута каждого школьника</a:t>
            </a:r>
            <a:r>
              <a:rPr lang="ru-RU" altLang="ru-RU" dirty="0">
                <a:solidFill>
                  <a:srgbClr val="FF0000"/>
                </a:solidFill>
                <a:latin typeface="Helvetica" pitchFamily="34" charset="0"/>
                <a:ea typeface="Calibri" pitchFamily="34" charset="0"/>
                <a:cs typeface="Calibri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82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206" y="90669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Методологическая основа Стандарта -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системно-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подход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</a:p>
          <a:p>
            <a:endParaRPr lang="ru-RU" dirty="0"/>
          </a:p>
          <a:p>
            <a:r>
              <a:rPr lang="ru-RU" sz="2400" dirty="0" smtClean="0"/>
              <a:t>который </a:t>
            </a:r>
            <a:r>
              <a:rPr lang="ru-RU" sz="2400" dirty="0"/>
              <a:t>обеспечивает:</a:t>
            </a:r>
          </a:p>
          <a:p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</a:t>
            </a:r>
            <a:r>
              <a:rPr lang="ru-RU" sz="2400" dirty="0"/>
              <a:t>готовности обучающихся к саморазвитию и непрерывному образованию;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проектирование и конструирование развивающей образовательной среды организации, осуществляющей образовательную деятельность;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активную </a:t>
            </a:r>
            <a:r>
              <a:rPr lang="ru-RU" sz="2400" dirty="0"/>
              <a:t>учебно-познавательную деятельность обучающихся;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построение образовательной деятельности с учетом индивидуальных, возрастных, психологических, физиологических особенностей и здоровья обучающихся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06237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652" y="815473"/>
            <a:ext cx="8229600" cy="633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100" b="1" dirty="0" smtClean="0"/>
              <a:t>Личностные результаты 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4141801912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1619672" y="692696"/>
            <a:ext cx="1597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ФГОС ООО</a:t>
            </a:r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5775920" y="692696"/>
            <a:ext cx="1554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2400" b="1" dirty="0"/>
              <a:t>ФГОС СОО</a:t>
            </a:r>
          </a:p>
        </p:txBody>
      </p:sp>
    </p:spTree>
    <p:extLst>
      <p:ext uri="{BB962C8B-B14F-4D97-AF65-F5344CB8AC3E}">
        <p14:creationId xmlns="" xmlns:p14="http://schemas.microsoft.com/office/powerpoint/2010/main" val="35273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652" y="815473"/>
            <a:ext cx="8229600" cy="6334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200" b="1" dirty="0" err="1"/>
              <a:t>Метапредметные</a:t>
            </a:r>
            <a:r>
              <a:rPr lang="ru-RU" sz="3200" b="1" dirty="0"/>
              <a:t>  результаты :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31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715705564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1187624" y="785067"/>
            <a:ext cx="1597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ФГОС ООО</a:t>
            </a:r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6732240" y="691761"/>
            <a:ext cx="1554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2400" b="1" dirty="0"/>
              <a:t>ФГОС СОО</a:t>
            </a:r>
          </a:p>
        </p:txBody>
      </p:sp>
    </p:spTree>
    <p:extLst>
      <p:ext uri="{BB962C8B-B14F-4D97-AF65-F5344CB8AC3E}">
        <p14:creationId xmlns="" xmlns:p14="http://schemas.microsoft.com/office/powerpoint/2010/main" val="30736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87337" y="0"/>
            <a:ext cx="8856663" cy="935037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altLang="ru-RU" sz="2000" b="1" dirty="0" smtClean="0"/>
              <a:t> Предметные результаты </a:t>
            </a:r>
            <a:r>
              <a:rPr lang="en-US" altLang="ru-RU" sz="2000" b="1" dirty="0" smtClean="0"/>
              <a:t/>
            </a:r>
            <a:br>
              <a:rPr lang="en-US" altLang="ru-RU" sz="2000" b="1" dirty="0" smtClean="0"/>
            </a:br>
            <a:r>
              <a:rPr lang="ru-RU" altLang="ru-RU" sz="2000" b="1" dirty="0" smtClean="0"/>
              <a:t> устанавливаются для учебных предметов на базовом и углубленном уровнях</a:t>
            </a:r>
            <a:endParaRPr lang="ru-RU" altLang="ru-RU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="" xmlns:p14="http://schemas.microsoft.com/office/powerpoint/2010/main" val="4214034000"/>
              </p:ext>
            </p:extLst>
          </p:nvPr>
        </p:nvGraphicFramePr>
        <p:xfrm>
          <a:off x="0" y="980728"/>
          <a:ext cx="93245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0" y="5805488"/>
            <a:ext cx="9144000" cy="981075"/>
          </a:xfrm>
          <a:prstGeom prst="roundRect">
            <a:avLst>
              <a:gd name="adj" fmla="val 380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A50021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Предметные результаты освоения основной образовательной программы должны обеспечивать возможность дальнейшего успешного профессионального обучения или профессиональной деятельности</a:t>
            </a:r>
          </a:p>
          <a:p>
            <a:pPr algn="ctr">
              <a:defRPr/>
            </a:pPr>
            <a:endParaRPr lang="ru-RU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5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1398</TotalTime>
  <Words>1775</Words>
  <Application>Microsoft Office PowerPoint</Application>
  <PresentationFormat>Экран (4:3)</PresentationFormat>
  <Paragraphs>499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Слайд 1</vt:lpstr>
      <vt:lpstr>Слайд 2</vt:lpstr>
      <vt:lpstr>Слайд 3</vt:lpstr>
      <vt:lpstr>Слайд 4</vt:lpstr>
      <vt:lpstr>Слайд 5</vt:lpstr>
      <vt:lpstr>Слайд 6</vt:lpstr>
      <vt:lpstr>   Личностные результаты : </vt:lpstr>
      <vt:lpstr>   Метапредметные  результаты : </vt:lpstr>
      <vt:lpstr> Предметные результаты   устанавливаются для учебных предметов на базовом и углубленном уровнях</vt:lpstr>
      <vt:lpstr>Слайд 10</vt:lpstr>
      <vt:lpstr>Слайд 11</vt:lpstr>
      <vt:lpstr>Слайд 12</vt:lpstr>
      <vt:lpstr>Слайд 13</vt:lpstr>
      <vt:lpstr>Учебный план</vt:lpstr>
      <vt:lpstr>Слайд 15</vt:lpstr>
      <vt:lpstr>Технологический профиль ориентирован на производственную, инженерную и информационную сферы деятельности </vt:lpstr>
      <vt:lpstr>Естественно-научный профиль ориентирует на такие сферы деятельности, как медицина, биотехнологии и др. </vt:lpstr>
      <vt:lpstr>Гуманитарный профиль ориентирует на такие сферы деятельности, как педагогика, психология, общественные отношения и др</vt:lpstr>
      <vt:lpstr>Социально-экономический профиль 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</vt:lpstr>
      <vt:lpstr>Универсальный профиль ориентирован, в первую очередь, на обучающихся, чей выбор «не вписывается» в рамки заданных выше профилей</vt:lpstr>
      <vt:lpstr>Слайд 21</vt:lpstr>
      <vt:lpstr>Требования к кадровым условиям реализации ООП среднего  общего образования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DNA7 X86</cp:lastModifiedBy>
  <cp:revision>24</cp:revision>
  <cp:lastPrinted>2015-11-24T10:14:30Z</cp:lastPrinted>
  <dcterms:created xsi:type="dcterms:W3CDTF">2015-08-22T15:00:50Z</dcterms:created>
  <dcterms:modified xsi:type="dcterms:W3CDTF">2019-04-11T00:49:28Z</dcterms:modified>
</cp:coreProperties>
</file>