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266" r:id="rId14"/>
    <p:sldId id="282" r:id="rId15"/>
    <p:sldId id="309" r:id="rId16"/>
    <p:sldId id="267" r:id="rId17"/>
    <p:sldId id="331" r:id="rId18"/>
    <p:sldId id="310" r:id="rId19"/>
    <p:sldId id="311" r:id="rId20"/>
    <p:sldId id="312" r:id="rId21"/>
    <p:sldId id="272" r:id="rId22"/>
    <p:sldId id="273" r:id="rId23"/>
    <p:sldId id="313" r:id="rId24"/>
    <p:sldId id="332" r:id="rId25"/>
    <p:sldId id="315" r:id="rId26"/>
    <p:sldId id="316" r:id="rId27"/>
    <p:sldId id="317" r:id="rId28"/>
    <p:sldId id="318" r:id="rId29"/>
    <p:sldId id="320" r:id="rId30"/>
    <p:sldId id="319" r:id="rId31"/>
    <p:sldId id="321" r:id="rId32"/>
    <p:sldId id="323" r:id="rId33"/>
    <p:sldId id="324" r:id="rId34"/>
    <p:sldId id="327" r:id="rId35"/>
    <p:sldId id="328" r:id="rId36"/>
    <p:sldId id="293" r:id="rId37"/>
    <p:sldId id="299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C5033E-8DF4-4751-9412-DF01FCF3CC18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8904376-9CDC-4274-B0B6-D2781FF4F19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1. Проектная неделя в ОУ района </a:t>
          </a:r>
          <a:r>
            <a:rPr lang="ru-RU" sz="1600" b="1" dirty="0" smtClean="0">
              <a:solidFill>
                <a:srgbClr val="C00000"/>
              </a:solidFill>
            </a:rPr>
            <a:t>«Напишем историю своего наслега» </a:t>
          </a:r>
          <a:r>
            <a:rPr lang="ru-RU" sz="1600" b="1" dirty="0" smtClean="0">
              <a:solidFill>
                <a:srgbClr val="002060"/>
              </a:solidFill>
            </a:rPr>
            <a:t>. Сбор информации по наслегу в едином формате детско-взрослых команд. Исследовательская работа </a:t>
          </a:r>
          <a:r>
            <a:rPr lang="ru-RU" sz="1600" b="1" dirty="0" smtClean="0">
              <a:solidFill>
                <a:srgbClr val="C00000"/>
              </a:solidFill>
            </a:rPr>
            <a:t>по  малоизученным темам </a:t>
          </a:r>
          <a:r>
            <a:rPr lang="ru-RU" sz="1600" b="1" dirty="0" smtClean="0">
              <a:solidFill>
                <a:srgbClr val="002060"/>
              </a:solidFill>
            </a:rPr>
            <a:t>в истории района, села. </a:t>
          </a:r>
          <a:endParaRPr lang="ru-RU" sz="1600" b="1" dirty="0">
            <a:solidFill>
              <a:srgbClr val="002060"/>
            </a:solidFill>
          </a:endParaRPr>
        </a:p>
      </dgm:t>
    </dgm:pt>
    <dgm:pt modelId="{889E58F8-E64D-4B3D-8854-2A3BEAD31779}" type="parTrans" cxnId="{506F5139-7020-47D0-BCE0-8C9F0FA7FE93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D41F9CC6-44B8-49D8-BDEF-C143FA3F4F4F}" type="sibTrans" cxnId="{506F5139-7020-47D0-BCE0-8C9F0FA7FE93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506925BF-483E-4DAF-B910-EAA65440206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2. Линейка семейных конкурсов и мероприятий в Год семьи по изучению семейной истории, истории рода, изучению генеалогии.  </a:t>
          </a:r>
          <a:endParaRPr lang="ru-RU" sz="1800" b="1" dirty="0">
            <a:solidFill>
              <a:srgbClr val="002060"/>
            </a:solidFill>
          </a:endParaRPr>
        </a:p>
      </dgm:t>
    </dgm:pt>
    <dgm:pt modelId="{7250FD6D-41BB-4F00-BFE7-E1C0D43F279A}" type="parTrans" cxnId="{C9F55E9B-4621-48C6-9440-762274961F98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5FE37CA0-49BD-4F6E-AEFF-001DAE2DA3BD}" type="sibTrans" cxnId="{C9F55E9B-4621-48C6-9440-762274961F98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9EBC10C4-233E-4760-9B54-FEEF16E0527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4. Участие жителей района  в республиканской краеведческой НПК, создание научных статей и их публикация. Участие детей в различных НПК, чтениях. </a:t>
          </a:r>
          <a:endParaRPr lang="ru-RU" sz="1800" b="1" dirty="0">
            <a:solidFill>
              <a:srgbClr val="002060"/>
            </a:solidFill>
          </a:endParaRPr>
        </a:p>
      </dgm:t>
    </dgm:pt>
    <dgm:pt modelId="{C506008D-A34B-4A4D-A7AB-B249EF83E0ED}" type="parTrans" cxnId="{65FF39EC-F0A5-49EA-975E-BB83F8C09265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43122375-A2B4-41C7-B6C2-3B69D84217B5}" type="sibTrans" cxnId="{65FF39EC-F0A5-49EA-975E-BB83F8C09265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FBEFF370-6707-4BE4-8D55-96F743590E58}">
      <dgm:prSet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3.Работа творческих детско-взрослых групп по созданию конечных продуктов </a:t>
          </a:r>
          <a:r>
            <a:rPr lang="ru-RU" sz="1800" b="1" dirty="0" smtClean="0">
              <a:solidFill>
                <a:srgbClr val="002060"/>
              </a:solidFill>
            </a:rPr>
            <a:t>проекта/ </a:t>
          </a:r>
          <a:r>
            <a:rPr lang="ru-RU" sz="1800" b="1" dirty="0" err="1" smtClean="0">
              <a:solidFill>
                <a:srgbClr val="002060"/>
              </a:solidFill>
            </a:rPr>
            <a:t>подпроекты</a:t>
          </a:r>
          <a:r>
            <a:rPr lang="ru-RU" sz="1800" b="1" dirty="0" smtClean="0">
              <a:solidFill>
                <a:srgbClr val="002060"/>
              </a:solidFill>
            </a:rPr>
            <a:t>.</a:t>
          </a:r>
          <a:endParaRPr lang="ru-RU" sz="1800" b="1" dirty="0">
            <a:solidFill>
              <a:srgbClr val="002060"/>
            </a:solidFill>
          </a:endParaRPr>
        </a:p>
      </dgm:t>
    </dgm:pt>
    <dgm:pt modelId="{A21AD50D-868A-4150-95FB-146DFD0EB6F0}" type="parTrans" cxnId="{22627988-9648-44D4-AB47-CF6BE33CC910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772501C2-B20C-4429-BED0-3CE221431DAF}" type="sibTrans" cxnId="{22627988-9648-44D4-AB47-CF6BE33CC910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8397ED3C-5C40-4596-A5E2-9AD2B20DC1A9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5. Публичная презентация продуктов проекта   в День празднования Дня Республики и Дня </a:t>
          </a:r>
          <a:r>
            <a:rPr lang="ru-RU" sz="2000" b="1" dirty="0" err="1" smtClean="0">
              <a:solidFill>
                <a:srgbClr val="FFFF00"/>
              </a:solidFill>
            </a:rPr>
            <a:t>Сунтарского</a:t>
          </a:r>
          <a:r>
            <a:rPr lang="ru-RU" sz="2000" b="1" dirty="0" smtClean="0">
              <a:solidFill>
                <a:srgbClr val="FFFF00"/>
              </a:solidFill>
            </a:rPr>
            <a:t> района. </a:t>
          </a:r>
          <a:endParaRPr lang="ru-RU" sz="2000" b="1" dirty="0">
            <a:solidFill>
              <a:srgbClr val="FFFF00"/>
            </a:solidFill>
          </a:endParaRPr>
        </a:p>
      </dgm:t>
    </dgm:pt>
    <dgm:pt modelId="{C1C7BD2F-4F83-44A6-B979-9EA6BEAAEFE1}" type="parTrans" cxnId="{B0C4DA31-6B37-4976-9B56-19EDB444586D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F3A15959-07E4-45FD-A8F0-555870391103}" type="sibTrans" cxnId="{B0C4DA31-6B37-4976-9B56-19EDB444586D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520A1EC5-7A25-4C4F-A064-C405C754BF93}" type="pres">
      <dgm:prSet presAssocID="{80C5033E-8DF4-4751-9412-DF01FCF3CC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E79D11-E8BF-4604-98BE-9121788374EA}" type="pres">
      <dgm:prSet presAssocID="{28904376-9CDC-4274-B0B6-D2781FF4F19D}" presName="parentLin" presStyleCnt="0"/>
      <dgm:spPr/>
    </dgm:pt>
    <dgm:pt modelId="{26979969-C6B8-4E39-B3E1-8E1E7E08295F}" type="pres">
      <dgm:prSet presAssocID="{28904376-9CDC-4274-B0B6-D2781FF4F19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33591F4-663D-4331-919E-EF86320B720B}" type="pres">
      <dgm:prSet presAssocID="{28904376-9CDC-4274-B0B6-D2781FF4F19D}" presName="parentText" presStyleLbl="node1" presStyleIdx="0" presStyleCnt="5" custScaleY="521340" custLinFactNeighborX="4337" custLinFactNeighborY="-246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CF226-FF1C-4AA7-8377-0E74B795EE85}" type="pres">
      <dgm:prSet presAssocID="{28904376-9CDC-4274-B0B6-D2781FF4F19D}" presName="negativeSpace" presStyleCnt="0"/>
      <dgm:spPr/>
    </dgm:pt>
    <dgm:pt modelId="{D3119097-DEB2-435C-A56F-23C511367C34}" type="pres">
      <dgm:prSet presAssocID="{28904376-9CDC-4274-B0B6-D2781FF4F19D}" presName="childText" presStyleLbl="conFgAcc1" presStyleIdx="0" presStyleCnt="5">
        <dgm:presLayoutVars>
          <dgm:bulletEnabled val="1"/>
        </dgm:presLayoutVars>
      </dgm:prSet>
      <dgm:spPr/>
    </dgm:pt>
    <dgm:pt modelId="{9E34FFCE-1255-4AA3-BDE1-FE8355A9F584}" type="pres">
      <dgm:prSet presAssocID="{D41F9CC6-44B8-49D8-BDEF-C143FA3F4F4F}" presName="spaceBetweenRectangles" presStyleCnt="0"/>
      <dgm:spPr/>
    </dgm:pt>
    <dgm:pt modelId="{09732DCA-8BF1-44AE-A54F-3F4983C4F6E5}" type="pres">
      <dgm:prSet presAssocID="{506925BF-483E-4DAF-B910-EAA654402066}" presName="parentLin" presStyleCnt="0"/>
      <dgm:spPr/>
    </dgm:pt>
    <dgm:pt modelId="{BCD2E339-A3D0-4DAE-8CF5-E413AB0C019C}" type="pres">
      <dgm:prSet presAssocID="{506925BF-483E-4DAF-B910-EAA65440206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50ABEB9-3508-417E-97C3-DB190CBF9298}" type="pres">
      <dgm:prSet presAssocID="{506925BF-483E-4DAF-B910-EAA654402066}" presName="parentText" presStyleLbl="node1" presStyleIdx="1" presStyleCnt="5" custScaleY="415866" custLinFactNeighborX="12065" custLinFactNeighborY="-49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6680A-CD14-4000-864E-83BE28364C14}" type="pres">
      <dgm:prSet presAssocID="{506925BF-483E-4DAF-B910-EAA654402066}" presName="negativeSpace" presStyleCnt="0"/>
      <dgm:spPr/>
    </dgm:pt>
    <dgm:pt modelId="{419CE4EB-C470-4501-AF5A-54EC78CB492E}" type="pres">
      <dgm:prSet presAssocID="{506925BF-483E-4DAF-B910-EAA654402066}" presName="childText" presStyleLbl="conFgAcc1" presStyleIdx="1" presStyleCnt="5">
        <dgm:presLayoutVars>
          <dgm:bulletEnabled val="1"/>
        </dgm:presLayoutVars>
      </dgm:prSet>
      <dgm:spPr/>
    </dgm:pt>
    <dgm:pt modelId="{03079EFF-843D-4251-AD64-D1BD5C350036}" type="pres">
      <dgm:prSet presAssocID="{5FE37CA0-49BD-4F6E-AEFF-001DAE2DA3BD}" presName="spaceBetweenRectangles" presStyleCnt="0"/>
      <dgm:spPr/>
    </dgm:pt>
    <dgm:pt modelId="{9E6DDE74-9BAB-4424-AFC8-23B4CDECBD0C}" type="pres">
      <dgm:prSet presAssocID="{FBEFF370-6707-4BE4-8D55-96F743590E58}" presName="parentLin" presStyleCnt="0"/>
      <dgm:spPr/>
    </dgm:pt>
    <dgm:pt modelId="{212F12C0-C0FB-40CD-8585-D7F9A4435F2C}" type="pres">
      <dgm:prSet presAssocID="{FBEFF370-6707-4BE4-8D55-96F743590E5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BA4AA46-06AE-49D1-A411-CB8774B761FC}" type="pres">
      <dgm:prSet presAssocID="{FBEFF370-6707-4BE4-8D55-96F743590E58}" presName="parentText" presStyleLbl="node1" presStyleIdx="2" presStyleCnt="5" custScaleY="462473" custLinFactNeighborX="8617" custLinFactNeighborY="-306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F81A5-9766-4A66-B8FC-392B96C5543B}" type="pres">
      <dgm:prSet presAssocID="{FBEFF370-6707-4BE4-8D55-96F743590E58}" presName="negativeSpace" presStyleCnt="0"/>
      <dgm:spPr/>
    </dgm:pt>
    <dgm:pt modelId="{3ECD5169-FEAC-454D-8670-49CAE20DB0F1}" type="pres">
      <dgm:prSet presAssocID="{FBEFF370-6707-4BE4-8D55-96F743590E58}" presName="childText" presStyleLbl="conFgAcc1" presStyleIdx="2" presStyleCnt="5">
        <dgm:presLayoutVars>
          <dgm:bulletEnabled val="1"/>
        </dgm:presLayoutVars>
      </dgm:prSet>
      <dgm:spPr/>
    </dgm:pt>
    <dgm:pt modelId="{C2141F6B-B988-4615-A539-C91C3A013BE6}" type="pres">
      <dgm:prSet presAssocID="{772501C2-B20C-4429-BED0-3CE221431DAF}" presName="spaceBetweenRectangles" presStyleCnt="0"/>
      <dgm:spPr/>
    </dgm:pt>
    <dgm:pt modelId="{33320C5A-34B2-42D3-BEAB-FF21841284DB}" type="pres">
      <dgm:prSet presAssocID="{9EBC10C4-233E-4760-9B54-FEEF16E0527F}" presName="parentLin" presStyleCnt="0"/>
      <dgm:spPr/>
    </dgm:pt>
    <dgm:pt modelId="{89414663-B46E-47E4-A22F-2A5C3160CE9E}" type="pres">
      <dgm:prSet presAssocID="{9EBC10C4-233E-4760-9B54-FEEF16E0527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28383E9-7E3A-421F-8CAF-27993BA748C6}" type="pres">
      <dgm:prSet presAssocID="{9EBC10C4-233E-4760-9B54-FEEF16E0527F}" presName="parentText" presStyleLbl="node1" presStyleIdx="3" presStyleCnt="5" custScaleY="580222" custLinFactNeighborX="6894" custLinFactNeighborY="-245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DBBC3-EF5C-43E6-AA5F-9137650ED70C}" type="pres">
      <dgm:prSet presAssocID="{9EBC10C4-233E-4760-9B54-FEEF16E0527F}" presName="negativeSpace" presStyleCnt="0"/>
      <dgm:spPr/>
    </dgm:pt>
    <dgm:pt modelId="{5DEA55B4-0A39-4B48-BB61-658A3D15DA42}" type="pres">
      <dgm:prSet presAssocID="{9EBC10C4-233E-4760-9B54-FEEF16E0527F}" presName="childText" presStyleLbl="conFgAcc1" presStyleIdx="3" presStyleCnt="5">
        <dgm:presLayoutVars>
          <dgm:bulletEnabled val="1"/>
        </dgm:presLayoutVars>
      </dgm:prSet>
      <dgm:spPr/>
    </dgm:pt>
    <dgm:pt modelId="{72D8DEA3-965C-403B-B9BC-835201906BF3}" type="pres">
      <dgm:prSet presAssocID="{43122375-A2B4-41C7-B6C2-3B69D84217B5}" presName="spaceBetweenRectangles" presStyleCnt="0"/>
      <dgm:spPr/>
    </dgm:pt>
    <dgm:pt modelId="{F1A7B9E2-0249-4A17-9966-BE7325D95E87}" type="pres">
      <dgm:prSet presAssocID="{8397ED3C-5C40-4596-A5E2-9AD2B20DC1A9}" presName="parentLin" presStyleCnt="0"/>
      <dgm:spPr/>
    </dgm:pt>
    <dgm:pt modelId="{8E910927-0FDA-429D-A713-D603F33D6C3F}" type="pres">
      <dgm:prSet presAssocID="{8397ED3C-5C40-4596-A5E2-9AD2B20DC1A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E29342E-6C1F-4F48-A176-CA0FC39EFD8B}" type="pres">
      <dgm:prSet presAssocID="{8397ED3C-5C40-4596-A5E2-9AD2B20DC1A9}" presName="parentText" presStyleLbl="node1" presStyleIdx="4" presStyleCnt="5" custScaleY="4969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93721-9AF5-4803-9370-F00ECCB2F742}" type="pres">
      <dgm:prSet presAssocID="{8397ED3C-5C40-4596-A5E2-9AD2B20DC1A9}" presName="negativeSpace" presStyleCnt="0"/>
      <dgm:spPr/>
    </dgm:pt>
    <dgm:pt modelId="{57A9ACED-1DA8-472B-BAFA-9BDE3781060A}" type="pres">
      <dgm:prSet presAssocID="{8397ED3C-5C40-4596-A5E2-9AD2B20DC1A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2627988-9648-44D4-AB47-CF6BE33CC910}" srcId="{80C5033E-8DF4-4751-9412-DF01FCF3CC18}" destId="{FBEFF370-6707-4BE4-8D55-96F743590E58}" srcOrd="2" destOrd="0" parTransId="{A21AD50D-868A-4150-95FB-146DFD0EB6F0}" sibTransId="{772501C2-B20C-4429-BED0-3CE221431DAF}"/>
    <dgm:cxn modelId="{65FF39EC-F0A5-49EA-975E-BB83F8C09265}" srcId="{80C5033E-8DF4-4751-9412-DF01FCF3CC18}" destId="{9EBC10C4-233E-4760-9B54-FEEF16E0527F}" srcOrd="3" destOrd="0" parTransId="{C506008D-A34B-4A4D-A7AB-B249EF83E0ED}" sibTransId="{43122375-A2B4-41C7-B6C2-3B69D84217B5}"/>
    <dgm:cxn modelId="{9FCBFB77-A552-49A3-A078-6D8EE58C9D30}" type="presOf" srcId="{28904376-9CDC-4274-B0B6-D2781FF4F19D}" destId="{26979969-C6B8-4E39-B3E1-8E1E7E08295F}" srcOrd="0" destOrd="0" presId="urn:microsoft.com/office/officeart/2005/8/layout/list1"/>
    <dgm:cxn modelId="{91A2607B-4957-4539-8C7E-AC42F1CC46BF}" type="presOf" srcId="{80C5033E-8DF4-4751-9412-DF01FCF3CC18}" destId="{520A1EC5-7A25-4C4F-A064-C405C754BF93}" srcOrd="0" destOrd="0" presId="urn:microsoft.com/office/officeart/2005/8/layout/list1"/>
    <dgm:cxn modelId="{697C86D8-4C81-4EA3-980A-ACAFA23D6FAA}" type="presOf" srcId="{FBEFF370-6707-4BE4-8D55-96F743590E58}" destId="{212F12C0-C0FB-40CD-8585-D7F9A4435F2C}" srcOrd="0" destOrd="0" presId="urn:microsoft.com/office/officeart/2005/8/layout/list1"/>
    <dgm:cxn modelId="{35DCF014-E231-413C-9085-0CCF01234909}" type="presOf" srcId="{506925BF-483E-4DAF-B910-EAA654402066}" destId="{150ABEB9-3508-417E-97C3-DB190CBF9298}" srcOrd="1" destOrd="0" presId="urn:microsoft.com/office/officeart/2005/8/layout/list1"/>
    <dgm:cxn modelId="{8C760ACB-51C5-443A-A60E-3B6D0D0C8BAC}" type="presOf" srcId="{9EBC10C4-233E-4760-9B54-FEEF16E0527F}" destId="{89414663-B46E-47E4-A22F-2A5C3160CE9E}" srcOrd="0" destOrd="0" presId="urn:microsoft.com/office/officeart/2005/8/layout/list1"/>
    <dgm:cxn modelId="{ECDDE49E-6321-4AF2-AFB3-E425CCFBA642}" type="presOf" srcId="{28904376-9CDC-4274-B0B6-D2781FF4F19D}" destId="{233591F4-663D-4331-919E-EF86320B720B}" srcOrd="1" destOrd="0" presId="urn:microsoft.com/office/officeart/2005/8/layout/list1"/>
    <dgm:cxn modelId="{B7560B31-9EF7-47EB-923E-D33E47D67B57}" type="presOf" srcId="{9EBC10C4-233E-4760-9B54-FEEF16E0527F}" destId="{A28383E9-7E3A-421F-8CAF-27993BA748C6}" srcOrd="1" destOrd="0" presId="urn:microsoft.com/office/officeart/2005/8/layout/list1"/>
    <dgm:cxn modelId="{BB62B8A2-8DE6-433E-A945-FAC518015F96}" type="presOf" srcId="{8397ED3C-5C40-4596-A5E2-9AD2B20DC1A9}" destId="{8E910927-0FDA-429D-A713-D603F33D6C3F}" srcOrd="0" destOrd="0" presId="urn:microsoft.com/office/officeart/2005/8/layout/list1"/>
    <dgm:cxn modelId="{C9F55E9B-4621-48C6-9440-762274961F98}" srcId="{80C5033E-8DF4-4751-9412-DF01FCF3CC18}" destId="{506925BF-483E-4DAF-B910-EAA654402066}" srcOrd="1" destOrd="0" parTransId="{7250FD6D-41BB-4F00-BFE7-E1C0D43F279A}" sibTransId="{5FE37CA0-49BD-4F6E-AEFF-001DAE2DA3BD}"/>
    <dgm:cxn modelId="{F7E75EE4-F53B-4FF0-8A34-B2F99DE114E5}" type="presOf" srcId="{8397ED3C-5C40-4596-A5E2-9AD2B20DC1A9}" destId="{6E29342E-6C1F-4F48-A176-CA0FC39EFD8B}" srcOrd="1" destOrd="0" presId="urn:microsoft.com/office/officeart/2005/8/layout/list1"/>
    <dgm:cxn modelId="{D27FF712-DE9D-42CA-849F-318ACE17E2BD}" type="presOf" srcId="{FBEFF370-6707-4BE4-8D55-96F743590E58}" destId="{0BA4AA46-06AE-49D1-A411-CB8774B761FC}" srcOrd="1" destOrd="0" presId="urn:microsoft.com/office/officeart/2005/8/layout/list1"/>
    <dgm:cxn modelId="{B0C4DA31-6B37-4976-9B56-19EDB444586D}" srcId="{80C5033E-8DF4-4751-9412-DF01FCF3CC18}" destId="{8397ED3C-5C40-4596-A5E2-9AD2B20DC1A9}" srcOrd="4" destOrd="0" parTransId="{C1C7BD2F-4F83-44A6-B979-9EA6BEAAEFE1}" sibTransId="{F3A15959-07E4-45FD-A8F0-555870391103}"/>
    <dgm:cxn modelId="{506F5139-7020-47D0-BCE0-8C9F0FA7FE93}" srcId="{80C5033E-8DF4-4751-9412-DF01FCF3CC18}" destId="{28904376-9CDC-4274-B0B6-D2781FF4F19D}" srcOrd="0" destOrd="0" parTransId="{889E58F8-E64D-4B3D-8854-2A3BEAD31779}" sibTransId="{D41F9CC6-44B8-49D8-BDEF-C143FA3F4F4F}"/>
    <dgm:cxn modelId="{D7B900B1-C958-4A85-B4C0-3AB60D2C5D5B}" type="presOf" srcId="{506925BF-483E-4DAF-B910-EAA654402066}" destId="{BCD2E339-A3D0-4DAE-8CF5-E413AB0C019C}" srcOrd="0" destOrd="0" presId="urn:microsoft.com/office/officeart/2005/8/layout/list1"/>
    <dgm:cxn modelId="{B778EB3A-6CD9-43B5-AE14-074A17CF1AEA}" type="presParOf" srcId="{520A1EC5-7A25-4C4F-A064-C405C754BF93}" destId="{B4E79D11-E8BF-4604-98BE-9121788374EA}" srcOrd="0" destOrd="0" presId="urn:microsoft.com/office/officeart/2005/8/layout/list1"/>
    <dgm:cxn modelId="{C43E73D6-0D16-4CFD-90B1-107F7FC2AA3F}" type="presParOf" srcId="{B4E79D11-E8BF-4604-98BE-9121788374EA}" destId="{26979969-C6B8-4E39-B3E1-8E1E7E08295F}" srcOrd="0" destOrd="0" presId="urn:microsoft.com/office/officeart/2005/8/layout/list1"/>
    <dgm:cxn modelId="{15EA499F-14DD-45F7-AA68-25F2F9AB3415}" type="presParOf" srcId="{B4E79D11-E8BF-4604-98BE-9121788374EA}" destId="{233591F4-663D-4331-919E-EF86320B720B}" srcOrd="1" destOrd="0" presId="urn:microsoft.com/office/officeart/2005/8/layout/list1"/>
    <dgm:cxn modelId="{7E88D1F0-9C3E-40B1-AAA1-5E6FBC4D0564}" type="presParOf" srcId="{520A1EC5-7A25-4C4F-A064-C405C754BF93}" destId="{524CF226-FF1C-4AA7-8377-0E74B795EE85}" srcOrd="1" destOrd="0" presId="urn:microsoft.com/office/officeart/2005/8/layout/list1"/>
    <dgm:cxn modelId="{0D7DA6F6-7EC2-4E3E-8AAA-5FF4085CAAB4}" type="presParOf" srcId="{520A1EC5-7A25-4C4F-A064-C405C754BF93}" destId="{D3119097-DEB2-435C-A56F-23C511367C34}" srcOrd="2" destOrd="0" presId="urn:microsoft.com/office/officeart/2005/8/layout/list1"/>
    <dgm:cxn modelId="{BE6BD907-41EC-4175-8313-0CACF059F01D}" type="presParOf" srcId="{520A1EC5-7A25-4C4F-A064-C405C754BF93}" destId="{9E34FFCE-1255-4AA3-BDE1-FE8355A9F584}" srcOrd="3" destOrd="0" presId="urn:microsoft.com/office/officeart/2005/8/layout/list1"/>
    <dgm:cxn modelId="{A24CCB9F-443F-45F1-B649-5CA48EFCC5CA}" type="presParOf" srcId="{520A1EC5-7A25-4C4F-A064-C405C754BF93}" destId="{09732DCA-8BF1-44AE-A54F-3F4983C4F6E5}" srcOrd="4" destOrd="0" presId="urn:microsoft.com/office/officeart/2005/8/layout/list1"/>
    <dgm:cxn modelId="{549393CE-A7C3-4B96-A89A-60848CA15CD8}" type="presParOf" srcId="{09732DCA-8BF1-44AE-A54F-3F4983C4F6E5}" destId="{BCD2E339-A3D0-4DAE-8CF5-E413AB0C019C}" srcOrd="0" destOrd="0" presId="urn:microsoft.com/office/officeart/2005/8/layout/list1"/>
    <dgm:cxn modelId="{E9B4331B-326C-4359-B5E5-7A3296418DB4}" type="presParOf" srcId="{09732DCA-8BF1-44AE-A54F-3F4983C4F6E5}" destId="{150ABEB9-3508-417E-97C3-DB190CBF9298}" srcOrd="1" destOrd="0" presId="urn:microsoft.com/office/officeart/2005/8/layout/list1"/>
    <dgm:cxn modelId="{B4589E7E-A930-490E-BC11-A2CFAC04CC04}" type="presParOf" srcId="{520A1EC5-7A25-4C4F-A064-C405C754BF93}" destId="{1796680A-CD14-4000-864E-83BE28364C14}" srcOrd="5" destOrd="0" presId="urn:microsoft.com/office/officeart/2005/8/layout/list1"/>
    <dgm:cxn modelId="{9DA3B679-20E9-4831-ABD7-B78B1A378CD2}" type="presParOf" srcId="{520A1EC5-7A25-4C4F-A064-C405C754BF93}" destId="{419CE4EB-C470-4501-AF5A-54EC78CB492E}" srcOrd="6" destOrd="0" presId="urn:microsoft.com/office/officeart/2005/8/layout/list1"/>
    <dgm:cxn modelId="{B96F2D3F-C3FD-496A-A6DB-FDA9114F022C}" type="presParOf" srcId="{520A1EC5-7A25-4C4F-A064-C405C754BF93}" destId="{03079EFF-843D-4251-AD64-D1BD5C350036}" srcOrd="7" destOrd="0" presId="urn:microsoft.com/office/officeart/2005/8/layout/list1"/>
    <dgm:cxn modelId="{5A793867-A76B-4AD0-95D4-E455B18FD15F}" type="presParOf" srcId="{520A1EC5-7A25-4C4F-A064-C405C754BF93}" destId="{9E6DDE74-9BAB-4424-AFC8-23B4CDECBD0C}" srcOrd="8" destOrd="0" presId="urn:microsoft.com/office/officeart/2005/8/layout/list1"/>
    <dgm:cxn modelId="{33502480-4624-4EF6-8FD2-59E259CBA126}" type="presParOf" srcId="{9E6DDE74-9BAB-4424-AFC8-23B4CDECBD0C}" destId="{212F12C0-C0FB-40CD-8585-D7F9A4435F2C}" srcOrd="0" destOrd="0" presId="urn:microsoft.com/office/officeart/2005/8/layout/list1"/>
    <dgm:cxn modelId="{BF14825F-53AF-4C28-9B46-BB813B077F59}" type="presParOf" srcId="{9E6DDE74-9BAB-4424-AFC8-23B4CDECBD0C}" destId="{0BA4AA46-06AE-49D1-A411-CB8774B761FC}" srcOrd="1" destOrd="0" presId="urn:microsoft.com/office/officeart/2005/8/layout/list1"/>
    <dgm:cxn modelId="{62BD7E11-902A-476D-8666-114B5E20DABA}" type="presParOf" srcId="{520A1EC5-7A25-4C4F-A064-C405C754BF93}" destId="{FDDF81A5-9766-4A66-B8FC-392B96C5543B}" srcOrd="9" destOrd="0" presId="urn:microsoft.com/office/officeart/2005/8/layout/list1"/>
    <dgm:cxn modelId="{66D7E50C-1E53-409D-BB40-A296AA05276D}" type="presParOf" srcId="{520A1EC5-7A25-4C4F-A064-C405C754BF93}" destId="{3ECD5169-FEAC-454D-8670-49CAE20DB0F1}" srcOrd="10" destOrd="0" presId="urn:microsoft.com/office/officeart/2005/8/layout/list1"/>
    <dgm:cxn modelId="{C0D3824F-52CD-4AC8-9298-D3FBE562EE4E}" type="presParOf" srcId="{520A1EC5-7A25-4C4F-A064-C405C754BF93}" destId="{C2141F6B-B988-4615-A539-C91C3A013BE6}" srcOrd="11" destOrd="0" presId="urn:microsoft.com/office/officeart/2005/8/layout/list1"/>
    <dgm:cxn modelId="{67005C05-D51B-41FD-B9BB-1E226DEF3639}" type="presParOf" srcId="{520A1EC5-7A25-4C4F-A064-C405C754BF93}" destId="{33320C5A-34B2-42D3-BEAB-FF21841284DB}" srcOrd="12" destOrd="0" presId="urn:microsoft.com/office/officeart/2005/8/layout/list1"/>
    <dgm:cxn modelId="{8FC74ADF-210C-4891-8C51-689AC845BEE6}" type="presParOf" srcId="{33320C5A-34B2-42D3-BEAB-FF21841284DB}" destId="{89414663-B46E-47E4-A22F-2A5C3160CE9E}" srcOrd="0" destOrd="0" presId="urn:microsoft.com/office/officeart/2005/8/layout/list1"/>
    <dgm:cxn modelId="{B6CBF7B1-D8B5-455B-8633-B70ED186CE52}" type="presParOf" srcId="{33320C5A-34B2-42D3-BEAB-FF21841284DB}" destId="{A28383E9-7E3A-421F-8CAF-27993BA748C6}" srcOrd="1" destOrd="0" presId="urn:microsoft.com/office/officeart/2005/8/layout/list1"/>
    <dgm:cxn modelId="{8217B4CC-04CB-44FA-B228-B449834954B4}" type="presParOf" srcId="{520A1EC5-7A25-4C4F-A064-C405C754BF93}" destId="{BAADBBC3-EF5C-43E6-AA5F-9137650ED70C}" srcOrd="13" destOrd="0" presId="urn:microsoft.com/office/officeart/2005/8/layout/list1"/>
    <dgm:cxn modelId="{776CE7B7-9EFA-4C8F-907B-88FD637DB33E}" type="presParOf" srcId="{520A1EC5-7A25-4C4F-A064-C405C754BF93}" destId="{5DEA55B4-0A39-4B48-BB61-658A3D15DA42}" srcOrd="14" destOrd="0" presId="urn:microsoft.com/office/officeart/2005/8/layout/list1"/>
    <dgm:cxn modelId="{7C1F9A14-CE5E-457D-A1C0-BA90742D35E0}" type="presParOf" srcId="{520A1EC5-7A25-4C4F-A064-C405C754BF93}" destId="{72D8DEA3-965C-403B-B9BC-835201906BF3}" srcOrd="15" destOrd="0" presId="urn:microsoft.com/office/officeart/2005/8/layout/list1"/>
    <dgm:cxn modelId="{28786ED3-DF54-4AED-9768-7EBB71C47E9A}" type="presParOf" srcId="{520A1EC5-7A25-4C4F-A064-C405C754BF93}" destId="{F1A7B9E2-0249-4A17-9966-BE7325D95E87}" srcOrd="16" destOrd="0" presId="urn:microsoft.com/office/officeart/2005/8/layout/list1"/>
    <dgm:cxn modelId="{9EC6C303-9F93-4742-9432-4FD7D5D6155A}" type="presParOf" srcId="{F1A7B9E2-0249-4A17-9966-BE7325D95E87}" destId="{8E910927-0FDA-429D-A713-D603F33D6C3F}" srcOrd="0" destOrd="0" presId="urn:microsoft.com/office/officeart/2005/8/layout/list1"/>
    <dgm:cxn modelId="{5B3E44A5-D648-4F4A-A7E7-427FF84DD0EB}" type="presParOf" srcId="{F1A7B9E2-0249-4A17-9966-BE7325D95E87}" destId="{6E29342E-6C1F-4F48-A176-CA0FC39EFD8B}" srcOrd="1" destOrd="0" presId="urn:microsoft.com/office/officeart/2005/8/layout/list1"/>
    <dgm:cxn modelId="{02D1B766-0E27-4527-A331-C13EF63F102E}" type="presParOf" srcId="{520A1EC5-7A25-4C4F-A064-C405C754BF93}" destId="{5A893721-9AF5-4803-9370-F00ECCB2F742}" srcOrd="17" destOrd="0" presId="urn:microsoft.com/office/officeart/2005/8/layout/list1"/>
    <dgm:cxn modelId="{D57943D3-07A9-4017-B78E-2B8BC1377023}" type="presParOf" srcId="{520A1EC5-7A25-4C4F-A064-C405C754BF93}" destId="{57A9ACED-1DA8-472B-BAFA-9BDE3781060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CC4E1E-B253-4EC5-834A-EA609169ABD7}" type="doc">
      <dgm:prSet loTypeId="urn:microsoft.com/office/officeart/2005/8/layout/hProcess3" loCatId="process" qsTypeId="urn:microsoft.com/office/officeart/2005/8/quickstyle/3d3" qsCatId="3D" csTypeId="urn:microsoft.com/office/officeart/2005/8/colors/accent1_2" csCatId="accent1" phldr="1"/>
      <dgm:spPr/>
    </dgm:pt>
    <dgm:pt modelId="{B8A9DC9D-247F-4555-82AC-8F350408394C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FF00"/>
              </a:solidFill>
            </a:rPr>
            <a:t>наслежных</a:t>
          </a:r>
          <a:endParaRPr lang="ru-RU" b="1" dirty="0">
            <a:solidFill>
              <a:srgbClr val="FFFF00"/>
            </a:solidFill>
          </a:endParaRPr>
        </a:p>
      </dgm:t>
    </dgm:pt>
    <dgm:pt modelId="{BCD2F16D-54E0-40C2-9619-C1D27AD16FF8}" type="parTrans" cxnId="{88450D40-0676-46B7-80F1-9AE6D69E2EA2}">
      <dgm:prSet/>
      <dgm:spPr/>
      <dgm:t>
        <a:bodyPr/>
        <a:lstStyle/>
        <a:p>
          <a:endParaRPr lang="ru-RU"/>
        </a:p>
      </dgm:t>
    </dgm:pt>
    <dgm:pt modelId="{C2FB3001-7DE5-4485-9A5D-E7A43DBF9AE1}" type="sibTrans" cxnId="{88450D40-0676-46B7-80F1-9AE6D69E2EA2}">
      <dgm:prSet/>
      <dgm:spPr/>
      <dgm:t>
        <a:bodyPr/>
        <a:lstStyle/>
        <a:p>
          <a:endParaRPr lang="ru-RU"/>
        </a:p>
      </dgm:t>
    </dgm:pt>
    <dgm:pt modelId="{D8B7BFFA-3F23-4D78-9A13-88C9D43E22D1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районных</a:t>
          </a:r>
          <a:endParaRPr lang="ru-RU" b="1" dirty="0">
            <a:solidFill>
              <a:srgbClr val="FFFF00"/>
            </a:solidFill>
          </a:endParaRPr>
        </a:p>
      </dgm:t>
    </dgm:pt>
    <dgm:pt modelId="{10411998-62CB-4E52-AC57-F7151E1A6EF0}" type="parTrans" cxnId="{6628DAA8-7645-4219-BE67-8BAAAB098962}">
      <dgm:prSet/>
      <dgm:spPr/>
      <dgm:t>
        <a:bodyPr/>
        <a:lstStyle/>
        <a:p>
          <a:endParaRPr lang="ru-RU"/>
        </a:p>
      </dgm:t>
    </dgm:pt>
    <dgm:pt modelId="{4B4375D7-BB6A-4DE5-BEF1-070BE018BFE3}" type="sibTrans" cxnId="{6628DAA8-7645-4219-BE67-8BAAAB098962}">
      <dgm:prSet/>
      <dgm:spPr/>
      <dgm:t>
        <a:bodyPr/>
        <a:lstStyle/>
        <a:p>
          <a:endParaRPr lang="ru-RU"/>
        </a:p>
      </dgm:t>
    </dgm:pt>
    <dgm:pt modelId="{D9F91234-70D7-4627-AC81-7B0A7E8D0080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республиканских</a:t>
          </a:r>
          <a:endParaRPr lang="ru-RU" b="1" dirty="0">
            <a:solidFill>
              <a:srgbClr val="FFFF00"/>
            </a:solidFill>
          </a:endParaRPr>
        </a:p>
      </dgm:t>
    </dgm:pt>
    <dgm:pt modelId="{2ED7A60E-B1BC-44CB-A894-AA83B14EC683}" type="parTrans" cxnId="{CBAFD95A-450B-4A20-96FB-8B686357742A}">
      <dgm:prSet/>
      <dgm:spPr/>
      <dgm:t>
        <a:bodyPr/>
        <a:lstStyle/>
        <a:p>
          <a:endParaRPr lang="ru-RU"/>
        </a:p>
      </dgm:t>
    </dgm:pt>
    <dgm:pt modelId="{66498862-712F-4408-BBD5-8702D0DA8A40}" type="sibTrans" cxnId="{CBAFD95A-450B-4A20-96FB-8B686357742A}">
      <dgm:prSet/>
      <dgm:spPr/>
      <dgm:t>
        <a:bodyPr/>
        <a:lstStyle/>
        <a:p>
          <a:endParaRPr lang="ru-RU"/>
        </a:p>
      </dgm:t>
    </dgm:pt>
    <dgm:pt modelId="{24330073-FDD5-4429-B4D4-06A496E7A5DD}" type="pres">
      <dgm:prSet presAssocID="{AECC4E1E-B253-4EC5-834A-EA609169ABD7}" presName="Name0" presStyleCnt="0">
        <dgm:presLayoutVars>
          <dgm:dir/>
          <dgm:animLvl val="lvl"/>
          <dgm:resizeHandles val="exact"/>
        </dgm:presLayoutVars>
      </dgm:prSet>
      <dgm:spPr/>
    </dgm:pt>
    <dgm:pt modelId="{DA0200E0-D732-413E-B8C8-0CC55E6B00AA}" type="pres">
      <dgm:prSet presAssocID="{AECC4E1E-B253-4EC5-834A-EA609169ABD7}" presName="dummy" presStyleCnt="0"/>
      <dgm:spPr/>
    </dgm:pt>
    <dgm:pt modelId="{E435B798-60EA-4EB6-909F-0CECC755FC25}" type="pres">
      <dgm:prSet presAssocID="{AECC4E1E-B253-4EC5-834A-EA609169ABD7}" presName="linH" presStyleCnt="0"/>
      <dgm:spPr/>
    </dgm:pt>
    <dgm:pt modelId="{9C4BA074-F406-47BD-AE71-91E54D3E72FE}" type="pres">
      <dgm:prSet presAssocID="{AECC4E1E-B253-4EC5-834A-EA609169ABD7}" presName="padding1" presStyleCnt="0"/>
      <dgm:spPr/>
    </dgm:pt>
    <dgm:pt modelId="{84E1FABF-810F-42C6-A3A4-DB1EA2B3644A}" type="pres">
      <dgm:prSet presAssocID="{B8A9DC9D-247F-4555-82AC-8F350408394C}" presName="linV" presStyleCnt="0"/>
      <dgm:spPr/>
    </dgm:pt>
    <dgm:pt modelId="{9B200158-DBB1-4085-83B1-797CE01A84E0}" type="pres">
      <dgm:prSet presAssocID="{B8A9DC9D-247F-4555-82AC-8F350408394C}" presName="spVertical1" presStyleCnt="0"/>
      <dgm:spPr/>
    </dgm:pt>
    <dgm:pt modelId="{62479576-847B-46B1-B424-2009DA2E4783}" type="pres">
      <dgm:prSet presAssocID="{B8A9DC9D-247F-4555-82AC-8F350408394C}" presName="parTx" presStyleLbl="revTx" presStyleIdx="0" presStyleCnt="3" custLinFactY="-29283" custLinFactNeighborX="-182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941A7-E44E-485E-898A-7914197CDF73}" type="pres">
      <dgm:prSet presAssocID="{B8A9DC9D-247F-4555-82AC-8F350408394C}" presName="spVertical2" presStyleCnt="0"/>
      <dgm:spPr/>
    </dgm:pt>
    <dgm:pt modelId="{C846F454-FABE-41D8-B0DA-D53C57B488A9}" type="pres">
      <dgm:prSet presAssocID="{B8A9DC9D-247F-4555-82AC-8F350408394C}" presName="spVertical3" presStyleCnt="0"/>
      <dgm:spPr/>
    </dgm:pt>
    <dgm:pt modelId="{6B37340B-EF21-45EB-A8F4-88920D20DFA9}" type="pres">
      <dgm:prSet presAssocID="{C2FB3001-7DE5-4485-9A5D-E7A43DBF9AE1}" presName="space" presStyleCnt="0"/>
      <dgm:spPr/>
    </dgm:pt>
    <dgm:pt modelId="{CD13A5EE-9C0D-462F-9C22-5291CB534027}" type="pres">
      <dgm:prSet presAssocID="{D8B7BFFA-3F23-4D78-9A13-88C9D43E22D1}" presName="linV" presStyleCnt="0"/>
      <dgm:spPr/>
    </dgm:pt>
    <dgm:pt modelId="{7F4441ED-1283-4D0F-9A2D-CE83296426B0}" type="pres">
      <dgm:prSet presAssocID="{D8B7BFFA-3F23-4D78-9A13-88C9D43E22D1}" presName="spVertical1" presStyleCnt="0"/>
      <dgm:spPr/>
    </dgm:pt>
    <dgm:pt modelId="{142FF4E0-587F-4869-BD84-E21D149670C2}" type="pres">
      <dgm:prSet presAssocID="{D8B7BFFA-3F23-4D78-9A13-88C9D43E22D1}" presName="parTx" presStyleLbl="revTx" presStyleIdx="1" presStyleCnt="3" custLinFactY="-2928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4360B-9875-4FE7-823A-8458A5C0D898}" type="pres">
      <dgm:prSet presAssocID="{D8B7BFFA-3F23-4D78-9A13-88C9D43E22D1}" presName="spVertical2" presStyleCnt="0"/>
      <dgm:spPr/>
    </dgm:pt>
    <dgm:pt modelId="{E9D63637-FD02-4C06-AF49-9CCCC052AC87}" type="pres">
      <dgm:prSet presAssocID="{D8B7BFFA-3F23-4D78-9A13-88C9D43E22D1}" presName="spVertical3" presStyleCnt="0"/>
      <dgm:spPr/>
    </dgm:pt>
    <dgm:pt modelId="{02A587A3-98C5-4450-871A-9D4B9CABD8B0}" type="pres">
      <dgm:prSet presAssocID="{4B4375D7-BB6A-4DE5-BEF1-070BE018BFE3}" presName="space" presStyleCnt="0"/>
      <dgm:spPr/>
    </dgm:pt>
    <dgm:pt modelId="{83DA0905-108C-4E2E-99C2-6F1FC76C7557}" type="pres">
      <dgm:prSet presAssocID="{D9F91234-70D7-4627-AC81-7B0A7E8D0080}" presName="linV" presStyleCnt="0"/>
      <dgm:spPr/>
    </dgm:pt>
    <dgm:pt modelId="{782466F1-423E-4792-B31C-6C1C62E3B186}" type="pres">
      <dgm:prSet presAssocID="{D9F91234-70D7-4627-AC81-7B0A7E8D0080}" presName="spVertical1" presStyleCnt="0"/>
      <dgm:spPr/>
    </dgm:pt>
    <dgm:pt modelId="{48A3EE2C-9E69-4EA7-8593-57748C47C6B6}" type="pres">
      <dgm:prSet presAssocID="{D9F91234-70D7-4627-AC81-7B0A7E8D0080}" presName="parTx" presStyleLbl="revTx" presStyleIdx="2" presStyleCnt="3" custLinFactY="-41889" custLinFactNeighborX="3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58276-B268-436E-9750-6E02B1E3590C}" type="pres">
      <dgm:prSet presAssocID="{D9F91234-70D7-4627-AC81-7B0A7E8D0080}" presName="spVertical2" presStyleCnt="0"/>
      <dgm:spPr/>
    </dgm:pt>
    <dgm:pt modelId="{2309F7A8-F314-4EE8-ACA7-DBBF681DF7C4}" type="pres">
      <dgm:prSet presAssocID="{D9F91234-70D7-4627-AC81-7B0A7E8D0080}" presName="spVertical3" presStyleCnt="0"/>
      <dgm:spPr/>
    </dgm:pt>
    <dgm:pt modelId="{8B2AC141-EB9A-4AD4-8018-FB6FDB6F9DBC}" type="pres">
      <dgm:prSet presAssocID="{AECC4E1E-B253-4EC5-834A-EA609169ABD7}" presName="padding2" presStyleCnt="0"/>
      <dgm:spPr/>
    </dgm:pt>
    <dgm:pt modelId="{699C178E-A93A-42C4-B5E2-25C7FC3AC1B7}" type="pres">
      <dgm:prSet presAssocID="{AECC4E1E-B253-4EC5-834A-EA609169ABD7}" presName="negArrow" presStyleCnt="0"/>
      <dgm:spPr/>
    </dgm:pt>
    <dgm:pt modelId="{0CC149CC-5F7F-4506-A759-1E8C638AA1F8}" type="pres">
      <dgm:prSet presAssocID="{AECC4E1E-B253-4EC5-834A-EA609169ABD7}" presName="backgroundArrow" presStyleLbl="node1" presStyleIdx="0" presStyleCnt="1" custLinFactNeighborX="-2422" custLinFactNeighborY="-44326"/>
      <dgm:spPr/>
    </dgm:pt>
  </dgm:ptLst>
  <dgm:cxnLst>
    <dgm:cxn modelId="{88450D40-0676-46B7-80F1-9AE6D69E2EA2}" srcId="{AECC4E1E-B253-4EC5-834A-EA609169ABD7}" destId="{B8A9DC9D-247F-4555-82AC-8F350408394C}" srcOrd="0" destOrd="0" parTransId="{BCD2F16D-54E0-40C2-9619-C1D27AD16FF8}" sibTransId="{C2FB3001-7DE5-4485-9A5D-E7A43DBF9AE1}"/>
    <dgm:cxn modelId="{9E8F8EFF-01BA-4779-87B3-F7480836F3B3}" type="presOf" srcId="{D9F91234-70D7-4627-AC81-7B0A7E8D0080}" destId="{48A3EE2C-9E69-4EA7-8593-57748C47C6B6}" srcOrd="0" destOrd="0" presId="urn:microsoft.com/office/officeart/2005/8/layout/hProcess3"/>
    <dgm:cxn modelId="{43179D02-52CB-4D6B-A887-2B5304F93B73}" type="presOf" srcId="{AECC4E1E-B253-4EC5-834A-EA609169ABD7}" destId="{24330073-FDD5-4429-B4D4-06A496E7A5DD}" srcOrd="0" destOrd="0" presId="urn:microsoft.com/office/officeart/2005/8/layout/hProcess3"/>
    <dgm:cxn modelId="{6628DAA8-7645-4219-BE67-8BAAAB098962}" srcId="{AECC4E1E-B253-4EC5-834A-EA609169ABD7}" destId="{D8B7BFFA-3F23-4D78-9A13-88C9D43E22D1}" srcOrd="1" destOrd="0" parTransId="{10411998-62CB-4E52-AC57-F7151E1A6EF0}" sibTransId="{4B4375D7-BB6A-4DE5-BEF1-070BE018BFE3}"/>
    <dgm:cxn modelId="{CBAFD95A-450B-4A20-96FB-8B686357742A}" srcId="{AECC4E1E-B253-4EC5-834A-EA609169ABD7}" destId="{D9F91234-70D7-4627-AC81-7B0A7E8D0080}" srcOrd="2" destOrd="0" parTransId="{2ED7A60E-B1BC-44CB-A894-AA83B14EC683}" sibTransId="{66498862-712F-4408-BBD5-8702D0DA8A40}"/>
    <dgm:cxn modelId="{34C8FD6A-3760-450B-80D2-05F561796207}" type="presOf" srcId="{B8A9DC9D-247F-4555-82AC-8F350408394C}" destId="{62479576-847B-46B1-B424-2009DA2E4783}" srcOrd="0" destOrd="0" presId="urn:microsoft.com/office/officeart/2005/8/layout/hProcess3"/>
    <dgm:cxn modelId="{DAD29647-0785-4A97-AB4D-31A5064D810A}" type="presOf" srcId="{D8B7BFFA-3F23-4D78-9A13-88C9D43E22D1}" destId="{142FF4E0-587F-4869-BD84-E21D149670C2}" srcOrd="0" destOrd="0" presId="urn:microsoft.com/office/officeart/2005/8/layout/hProcess3"/>
    <dgm:cxn modelId="{0FBF427C-7F3E-4A33-BC3F-526A5FBABE53}" type="presParOf" srcId="{24330073-FDD5-4429-B4D4-06A496E7A5DD}" destId="{DA0200E0-D732-413E-B8C8-0CC55E6B00AA}" srcOrd="0" destOrd="0" presId="urn:microsoft.com/office/officeart/2005/8/layout/hProcess3"/>
    <dgm:cxn modelId="{5433B190-12D6-4471-9CEF-51E453F74C2F}" type="presParOf" srcId="{24330073-FDD5-4429-B4D4-06A496E7A5DD}" destId="{E435B798-60EA-4EB6-909F-0CECC755FC25}" srcOrd="1" destOrd="0" presId="urn:microsoft.com/office/officeart/2005/8/layout/hProcess3"/>
    <dgm:cxn modelId="{3CFB01EC-49D2-48A6-A0E9-EF93A0552415}" type="presParOf" srcId="{E435B798-60EA-4EB6-909F-0CECC755FC25}" destId="{9C4BA074-F406-47BD-AE71-91E54D3E72FE}" srcOrd="0" destOrd="0" presId="urn:microsoft.com/office/officeart/2005/8/layout/hProcess3"/>
    <dgm:cxn modelId="{401FAF21-200E-4DC4-B37D-43E67A00DF4A}" type="presParOf" srcId="{E435B798-60EA-4EB6-909F-0CECC755FC25}" destId="{84E1FABF-810F-42C6-A3A4-DB1EA2B3644A}" srcOrd="1" destOrd="0" presId="urn:microsoft.com/office/officeart/2005/8/layout/hProcess3"/>
    <dgm:cxn modelId="{0DFF94E8-A72B-40F2-8D31-356DD2A4BC6B}" type="presParOf" srcId="{84E1FABF-810F-42C6-A3A4-DB1EA2B3644A}" destId="{9B200158-DBB1-4085-83B1-797CE01A84E0}" srcOrd="0" destOrd="0" presId="urn:microsoft.com/office/officeart/2005/8/layout/hProcess3"/>
    <dgm:cxn modelId="{A4A15E7C-9515-4908-9C23-427DE4270780}" type="presParOf" srcId="{84E1FABF-810F-42C6-A3A4-DB1EA2B3644A}" destId="{62479576-847B-46B1-B424-2009DA2E4783}" srcOrd="1" destOrd="0" presId="urn:microsoft.com/office/officeart/2005/8/layout/hProcess3"/>
    <dgm:cxn modelId="{CB4FD60F-6C99-4A32-A0C2-2ECB4EBE8167}" type="presParOf" srcId="{84E1FABF-810F-42C6-A3A4-DB1EA2B3644A}" destId="{4A4941A7-E44E-485E-898A-7914197CDF73}" srcOrd="2" destOrd="0" presId="urn:microsoft.com/office/officeart/2005/8/layout/hProcess3"/>
    <dgm:cxn modelId="{A4594BFF-2816-4B81-9939-6800D6C21A6D}" type="presParOf" srcId="{84E1FABF-810F-42C6-A3A4-DB1EA2B3644A}" destId="{C846F454-FABE-41D8-B0DA-D53C57B488A9}" srcOrd="3" destOrd="0" presId="urn:microsoft.com/office/officeart/2005/8/layout/hProcess3"/>
    <dgm:cxn modelId="{F607361A-43CB-4FCA-987C-BDBF1CD9A841}" type="presParOf" srcId="{E435B798-60EA-4EB6-909F-0CECC755FC25}" destId="{6B37340B-EF21-45EB-A8F4-88920D20DFA9}" srcOrd="2" destOrd="0" presId="urn:microsoft.com/office/officeart/2005/8/layout/hProcess3"/>
    <dgm:cxn modelId="{654585DC-2265-46E8-8174-05767451BB75}" type="presParOf" srcId="{E435B798-60EA-4EB6-909F-0CECC755FC25}" destId="{CD13A5EE-9C0D-462F-9C22-5291CB534027}" srcOrd="3" destOrd="0" presId="urn:microsoft.com/office/officeart/2005/8/layout/hProcess3"/>
    <dgm:cxn modelId="{DBDE78D9-3CFA-4BDE-A4F4-90DF4A61C2CB}" type="presParOf" srcId="{CD13A5EE-9C0D-462F-9C22-5291CB534027}" destId="{7F4441ED-1283-4D0F-9A2D-CE83296426B0}" srcOrd="0" destOrd="0" presId="urn:microsoft.com/office/officeart/2005/8/layout/hProcess3"/>
    <dgm:cxn modelId="{6981493B-8AD5-4104-A72C-6486C77E2707}" type="presParOf" srcId="{CD13A5EE-9C0D-462F-9C22-5291CB534027}" destId="{142FF4E0-587F-4869-BD84-E21D149670C2}" srcOrd="1" destOrd="0" presId="urn:microsoft.com/office/officeart/2005/8/layout/hProcess3"/>
    <dgm:cxn modelId="{1BBAD62C-97FE-414A-999B-30DE2CCFF6FB}" type="presParOf" srcId="{CD13A5EE-9C0D-462F-9C22-5291CB534027}" destId="{3FC4360B-9875-4FE7-823A-8458A5C0D898}" srcOrd="2" destOrd="0" presId="urn:microsoft.com/office/officeart/2005/8/layout/hProcess3"/>
    <dgm:cxn modelId="{5910B862-7C42-4B05-A9FA-342E4D932E2B}" type="presParOf" srcId="{CD13A5EE-9C0D-462F-9C22-5291CB534027}" destId="{E9D63637-FD02-4C06-AF49-9CCCC052AC87}" srcOrd="3" destOrd="0" presId="urn:microsoft.com/office/officeart/2005/8/layout/hProcess3"/>
    <dgm:cxn modelId="{B383E109-0A41-425D-B15A-C69F674C5C53}" type="presParOf" srcId="{E435B798-60EA-4EB6-909F-0CECC755FC25}" destId="{02A587A3-98C5-4450-871A-9D4B9CABD8B0}" srcOrd="4" destOrd="0" presId="urn:microsoft.com/office/officeart/2005/8/layout/hProcess3"/>
    <dgm:cxn modelId="{80BFA778-04F0-4813-998E-2B52CA89E6B4}" type="presParOf" srcId="{E435B798-60EA-4EB6-909F-0CECC755FC25}" destId="{83DA0905-108C-4E2E-99C2-6F1FC76C7557}" srcOrd="5" destOrd="0" presId="urn:microsoft.com/office/officeart/2005/8/layout/hProcess3"/>
    <dgm:cxn modelId="{5F5C9AC6-5450-4E28-96CF-00C5467561C4}" type="presParOf" srcId="{83DA0905-108C-4E2E-99C2-6F1FC76C7557}" destId="{782466F1-423E-4792-B31C-6C1C62E3B186}" srcOrd="0" destOrd="0" presId="urn:microsoft.com/office/officeart/2005/8/layout/hProcess3"/>
    <dgm:cxn modelId="{811B3FD7-B3DB-4CC6-BEE5-497105C3120C}" type="presParOf" srcId="{83DA0905-108C-4E2E-99C2-6F1FC76C7557}" destId="{48A3EE2C-9E69-4EA7-8593-57748C47C6B6}" srcOrd="1" destOrd="0" presId="urn:microsoft.com/office/officeart/2005/8/layout/hProcess3"/>
    <dgm:cxn modelId="{AA0E784C-276F-4AA4-AA91-7462330FED50}" type="presParOf" srcId="{83DA0905-108C-4E2E-99C2-6F1FC76C7557}" destId="{55658276-B268-436E-9750-6E02B1E3590C}" srcOrd="2" destOrd="0" presId="urn:microsoft.com/office/officeart/2005/8/layout/hProcess3"/>
    <dgm:cxn modelId="{8DA789A4-1F53-409F-855B-6CD5822F6109}" type="presParOf" srcId="{83DA0905-108C-4E2E-99C2-6F1FC76C7557}" destId="{2309F7A8-F314-4EE8-ACA7-DBBF681DF7C4}" srcOrd="3" destOrd="0" presId="urn:microsoft.com/office/officeart/2005/8/layout/hProcess3"/>
    <dgm:cxn modelId="{E91269BE-D913-470A-A6DD-E0E57F798CF0}" type="presParOf" srcId="{E435B798-60EA-4EB6-909F-0CECC755FC25}" destId="{8B2AC141-EB9A-4AD4-8018-FB6FDB6F9DBC}" srcOrd="6" destOrd="0" presId="urn:microsoft.com/office/officeart/2005/8/layout/hProcess3"/>
    <dgm:cxn modelId="{013B9ABB-9DD5-4935-96D4-EFC05851DB6F}" type="presParOf" srcId="{E435B798-60EA-4EB6-909F-0CECC755FC25}" destId="{699C178E-A93A-42C4-B5E2-25C7FC3AC1B7}" srcOrd="7" destOrd="0" presId="urn:microsoft.com/office/officeart/2005/8/layout/hProcess3"/>
    <dgm:cxn modelId="{B90AC74F-C36A-4863-88C9-294183BE14E6}" type="presParOf" srcId="{E435B798-60EA-4EB6-909F-0CECC755FC25}" destId="{0CC149CC-5F7F-4506-A759-1E8C638AA1F8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58C88E-04EF-4D16-966D-ABC00152520D}" type="doc">
      <dgm:prSet loTypeId="urn:microsoft.com/office/officeart/2009/3/layout/IncreasingArrowsProcess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E5DD385-F81D-416E-AD23-E081E0466DE8}">
      <dgm:prSet phldrT="[Текст]"/>
      <dgm:spPr/>
      <dgm:t>
        <a:bodyPr/>
        <a:lstStyle/>
        <a:p>
          <a:r>
            <a:rPr lang="ru-RU" dirty="0" smtClean="0"/>
            <a:t>Проект </a:t>
          </a:r>
          <a:endParaRPr lang="ru-RU" dirty="0"/>
        </a:p>
      </dgm:t>
    </dgm:pt>
    <dgm:pt modelId="{A3DA776A-30B7-4CFC-B682-46B6CB768784}" type="parTrans" cxnId="{13577BF9-7DC3-489C-8F1C-A69092AF10CC}">
      <dgm:prSet/>
      <dgm:spPr/>
      <dgm:t>
        <a:bodyPr/>
        <a:lstStyle/>
        <a:p>
          <a:endParaRPr lang="ru-RU"/>
        </a:p>
      </dgm:t>
    </dgm:pt>
    <dgm:pt modelId="{BEA7ACDA-CD14-4CD5-83BD-E0F8838F4AC0}" type="sibTrans" cxnId="{13577BF9-7DC3-489C-8F1C-A69092AF10CC}">
      <dgm:prSet/>
      <dgm:spPr/>
      <dgm:t>
        <a:bodyPr/>
        <a:lstStyle/>
        <a:p>
          <a:endParaRPr lang="ru-RU"/>
        </a:p>
      </dgm:t>
    </dgm:pt>
    <dgm:pt modelId="{7C04D61A-CA76-4A5B-82D4-E676F73E6D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1. Символика муниципального  МО, СП.</a:t>
          </a:r>
          <a:endParaRPr lang="ru-RU" sz="1400" dirty="0"/>
        </a:p>
      </dgm:t>
    </dgm:pt>
    <dgm:pt modelId="{4F5E4D00-5246-46E6-8E7F-5D7E38A1CDF4}" type="parTrans" cxnId="{D3D7A21D-9F2A-4A3C-9C54-BDB1D0D571AF}">
      <dgm:prSet/>
      <dgm:spPr/>
      <dgm:t>
        <a:bodyPr/>
        <a:lstStyle/>
        <a:p>
          <a:endParaRPr lang="ru-RU"/>
        </a:p>
      </dgm:t>
    </dgm:pt>
    <dgm:pt modelId="{9B17ECD5-9A0B-40CE-969C-5D367642BBCE}" type="sibTrans" cxnId="{D3D7A21D-9F2A-4A3C-9C54-BDB1D0D571AF}">
      <dgm:prSet/>
      <dgm:spPr/>
      <dgm:t>
        <a:bodyPr/>
        <a:lstStyle/>
        <a:p>
          <a:endParaRPr lang="ru-RU"/>
        </a:p>
      </dgm:t>
    </dgm:pt>
    <dgm:pt modelId="{03F9B92C-1603-4622-ACBD-0FEC7E099882}">
      <dgm:prSet phldrT="[Текст]"/>
      <dgm:spPr/>
      <dgm:t>
        <a:bodyPr/>
        <a:lstStyle/>
        <a:p>
          <a:r>
            <a:rPr lang="ru-RU" dirty="0" smtClean="0"/>
            <a:t>Проект </a:t>
          </a:r>
          <a:endParaRPr lang="ru-RU" dirty="0"/>
        </a:p>
      </dgm:t>
    </dgm:pt>
    <dgm:pt modelId="{4A8D4437-3260-4026-9F49-727D7C875112}" type="parTrans" cxnId="{B4BB2A7B-9B77-4302-A064-3BA89DC8A4D4}">
      <dgm:prSet/>
      <dgm:spPr/>
      <dgm:t>
        <a:bodyPr/>
        <a:lstStyle/>
        <a:p>
          <a:endParaRPr lang="ru-RU"/>
        </a:p>
      </dgm:t>
    </dgm:pt>
    <dgm:pt modelId="{1E230B62-2EEF-4F66-9731-0463197AFE54}" type="sibTrans" cxnId="{B4BB2A7B-9B77-4302-A064-3BA89DC8A4D4}">
      <dgm:prSet/>
      <dgm:spPr/>
      <dgm:t>
        <a:bodyPr/>
        <a:lstStyle/>
        <a:p>
          <a:endParaRPr lang="ru-RU"/>
        </a:p>
      </dgm:t>
    </dgm:pt>
    <dgm:pt modelId="{2968C1FB-8B3D-44DE-9087-F5A9A4CF3863}">
      <dgm:prSet phldrT="[Текст]" phldr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800" dirty="0"/>
        </a:p>
      </dgm:t>
    </dgm:pt>
    <dgm:pt modelId="{F5B9C01A-D494-45DE-952A-C769C5D196E1}" type="parTrans" cxnId="{15BF83B0-1991-453F-85EF-787779C705B9}">
      <dgm:prSet/>
      <dgm:spPr/>
      <dgm:t>
        <a:bodyPr/>
        <a:lstStyle/>
        <a:p>
          <a:endParaRPr lang="ru-RU"/>
        </a:p>
      </dgm:t>
    </dgm:pt>
    <dgm:pt modelId="{785D9482-D0C9-4545-A876-23251EF435EF}" type="sibTrans" cxnId="{15BF83B0-1991-453F-85EF-787779C705B9}">
      <dgm:prSet/>
      <dgm:spPr/>
      <dgm:t>
        <a:bodyPr/>
        <a:lstStyle/>
        <a:p>
          <a:endParaRPr lang="ru-RU"/>
        </a:p>
      </dgm:t>
    </dgm:pt>
    <dgm:pt modelId="{ED99E8FB-B27F-4747-8DD5-DE672617B270}">
      <dgm:prSet phldrT="[Текст]"/>
      <dgm:spPr/>
      <dgm:t>
        <a:bodyPr/>
        <a:lstStyle/>
        <a:p>
          <a:r>
            <a:rPr lang="ru-RU" dirty="0" smtClean="0"/>
            <a:t>Проект </a:t>
          </a:r>
          <a:endParaRPr lang="ru-RU" dirty="0"/>
        </a:p>
      </dgm:t>
    </dgm:pt>
    <dgm:pt modelId="{21947867-9BDA-44E3-926C-73E16918EA5D}" type="parTrans" cxnId="{3031C9C9-40E3-48A2-BC7C-9B0723F98DA6}">
      <dgm:prSet/>
      <dgm:spPr/>
      <dgm:t>
        <a:bodyPr/>
        <a:lstStyle/>
        <a:p>
          <a:endParaRPr lang="ru-RU"/>
        </a:p>
      </dgm:t>
    </dgm:pt>
    <dgm:pt modelId="{360BDB8D-317E-44DC-82CD-CC4D5D16919B}" type="sibTrans" cxnId="{3031C9C9-40E3-48A2-BC7C-9B0723F98DA6}">
      <dgm:prSet/>
      <dgm:spPr/>
      <dgm:t>
        <a:bodyPr/>
        <a:lstStyle/>
        <a:p>
          <a:endParaRPr lang="ru-RU"/>
        </a:p>
      </dgm:t>
    </dgm:pt>
    <dgm:pt modelId="{6D68C768-C914-4240-9CB4-E716A2F3F25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/>
            <a:t>1.Значимые места на территории нашего села</a:t>
          </a:r>
          <a:endParaRPr lang="ru-RU" sz="2000" dirty="0"/>
        </a:p>
      </dgm:t>
    </dgm:pt>
    <dgm:pt modelId="{AE51956B-840B-4265-AA0E-E550ACAB1185}" type="parTrans" cxnId="{66B2169D-4A4D-4D53-86A7-C3F24BB2B159}">
      <dgm:prSet/>
      <dgm:spPr/>
      <dgm:t>
        <a:bodyPr/>
        <a:lstStyle/>
        <a:p>
          <a:endParaRPr lang="ru-RU"/>
        </a:p>
      </dgm:t>
    </dgm:pt>
    <dgm:pt modelId="{341CBAFC-912D-40B3-8BC9-E853C40138EC}" type="sibTrans" cxnId="{66B2169D-4A4D-4D53-86A7-C3F24BB2B159}">
      <dgm:prSet/>
      <dgm:spPr/>
      <dgm:t>
        <a:bodyPr/>
        <a:lstStyle/>
        <a:p>
          <a:endParaRPr lang="ru-RU"/>
        </a:p>
      </dgm:t>
    </dgm:pt>
    <dgm:pt modelId="{D8617899-778F-4084-87F4-E4CA3CBF606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2. Аншлаги наслега .</a:t>
          </a:r>
          <a:endParaRPr lang="ru-RU" sz="1400" dirty="0"/>
        </a:p>
      </dgm:t>
    </dgm:pt>
    <dgm:pt modelId="{9470E913-E42B-4A5B-9198-8C7BEBCDCEEC}" type="parTrans" cxnId="{5CC38DA2-57FC-4BA3-8EC2-E87F54CB2C45}">
      <dgm:prSet/>
      <dgm:spPr/>
      <dgm:t>
        <a:bodyPr/>
        <a:lstStyle/>
        <a:p>
          <a:endParaRPr lang="ru-RU"/>
        </a:p>
      </dgm:t>
    </dgm:pt>
    <dgm:pt modelId="{E21A2D1A-E2B5-4493-84AA-905CCDE5CCB4}" type="sibTrans" cxnId="{5CC38DA2-57FC-4BA3-8EC2-E87F54CB2C45}">
      <dgm:prSet/>
      <dgm:spPr/>
      <dgm:t>
        <a:bodyPr/>
        <a:lstStyle/>
        <a:p>
          <a:endParaRPr lang="ru-RU"/>
        </a:p>
      </dgm:t>
    </dgm:pt>
    <dgm:pt modelId="{B926326D-950E-4FEB-9483-2A2C9E1299F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3. Границы наслега.  Карты. Описания. </a:t>
          </a:r>
        </a:p>
        <a:p>
          <a:r>
            <a:rPr lang="ru-RU" sz="1400" dirty="0" smtClean="0"/>
            <a:t>4. Изменения границ. </a:t>
          </a:r>
          <a:endParaRPr lang="ru-RU" sz="1400" dirty="0"/>
        </a:p>
      </dgm:t>
    </dgm:pt>
    <dgm:pt modelId="{23780865-3D6F-47BA-AE04-F70BEB75A13E}" type="parTrans" cxnId="{85DA8676-098A-4C04-B91F-64FDC7A601C6}">
      <dgm:prSet/>
      <dgm:spPr/>
      <dgm:t>
        <a:bodyPr/>
        <a:lstStyle/>
        <a:p>
          <a:endParaRPr lang="ru-RU"/>
        </a:p>
      </dgm:t>
    </dgm:pt>
    <dgm:pt modelId="{4FA76853-CADE-4180-BC93-75AC37CEDB5A}" type="sibTrans" cxnId="{85DA8676-098A-4C04-B91F-64FDC7A601C6}">
      <dgm:prSet/>
      <dgm:spPr/>
      <dgm:t>
        <a:bodyPr/>
        <a:lstStyle/>
        <a:p>
          <a:endParaRPr lang="ru-RU"/>
        </a:p>
      </dgm:t>
    </dgm:pt>
    <dgm:pt modelId="{D1B2A6DE-9E45-40FC-8F34-6BD709E6C73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5. Наш наслег в цифрах, фактах, числах - Численность населения наслега по историческим этапам, учреждения и предприятия, дороги , численность хозяйств  и т.д.</a:t>
          </a:r>
          <a:endParaRPr lang="ru-RU" sz="1400" dirty="0"/>
        </a:p>
      </dgm:t>
    </dgm:pt>
    <dgm:pt modelId="{108D46E6-4B99-4597-BFAE-F94EF0A26B44}" type="parTrans" cxnId="{95CA8189-FC8C-44FA-9BEB-C83BC56845C1}">
      <dgm:prSet/>
      <dgm:spPr/>
      <dgm:t>
        <a:bodyPr/>
        <a:lstStyle/>
        <a:p>
          <a:endParaRPr lang="ru-RU"/>
        </a:p>
      </dgm:t>
    </dgm:pt>
    <dgm:pt modelId="{081ABBF8-4DF2-4E4B-BA84-0BA880ECA50C}" type="sibTrans" cxnId="{95CA8189-FC8C-44FA-9BEB-C83BC56845C1}">
      <dgm:prSet/>
      <dgm:spPr/>
      <dgm:t>
        <a:bodyPr/>
        <a:lstStyle/>
        <a:p>
          <a:endParaRPr lang="ru-RU"/>
        </a:p>
      </dgm:t>
    </dgm:pt>
    <dgm:pt modelId="{D66EBE23-D623-4DCE-827D-07DF7D10FBE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6. Руководители наслега , Председатели улусных и сельских собраний</a:t>
          </a:r>
          <a:endParaRPr lang="ru-RU" sz="1400" dirty="0"/>
        </a:p>
      </dgm:t>
    </dgm:pt>
    <dgm:pt modelId="{BCD9E775-6AED-4320-874B-BE3D62E18416}" type="parTrans" cxnId="{E9B9E310-63EB-4888-831F-AA11A3C3A2DF}">
      <dgm:prSet/>
      <dgm:spPr/>
      <dgm:t>
        <a:bodyPr/>
        <a:lstStyle/>
        <a:p>
          <a:endParaRPr lang="ru-RU"/>
        </a:p>
      </dgm:t>
    </dgm:pt>
    <dgm:pt modelId="{AC6350D6-9781-4ABC-B92A-C53ABA28E281}" type="sibTrans" cxnId="{E9B9E310-63EB-4888-831F-AA11A3C3A2DF}">
      <dgm:prSet/>
      <dgm:spPr/>
      <dgm:t>
        <a:bodyPr/>
        <a:lstStyle/>
        <a:p>
          <a:endParaRPr lang="ru-RU"/>
        </a:p>
      </dgm:t>
    </dgm:pt>
    <dgm:pt modelId="{CF075E8D-35F7-447E-A175-A487BD91733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7. Учреждения и предприятия села</a:t>
          </a:r>
          <a:endParaRPr lang="ru-RU" sz="1400" dirty="0"/>
        </a:p>
      </dgm:t>
    </dgm:pt>
    <dgm:pt modelId="{CCEFA130-E2FD-4723-B3A6-0066D40ED553}" type="parTrans" cxnId="{9F979B6F-A685-4B57-8DF9-36A07C79EB6D}">
      <dgm:prSet/>
      <dgm:spPr/>
      <dgm:t>
        <a:bodyPr/>
        <a:lstStyle/>
        <a:p>
          <a:endParaRPr lang="ru-RU"/>
        </a:p>
      </dgm:t>
    </dgm:pt>
    <dgm:pt modelId="{B76A078B-2B48-4A30-AA91-F44FDA81FBC2}" type="sibTrans" cxnId="{9F979B6F-A685-4B57-8DF9-36A07C79EB6D}">
      <dgm:prSet/>
      <dgm:spPr/>
      <dgm:t>
        <a:bodyPr/>
        <a:lstStyle/>
        <a:p>
          <a:endParaRPr lang="ru-RU"/>
        </a:p>
      </dgm:t>
    </dgm:pt>
    <dgm:pt modelId="{85CD21AC-CCF6-4688-8A41-BE0B53EE394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8. Персоналии. </a:t>
          </a:r>
          <a:endParaRPr lang="ru-RU" sz="1400" dirty="0"/>
        </a:p>
      </dgm:t>
    </dgm:pt>
    <dgm:pt modelId="{3A6F5C72-9109-413D-829E-34109B4DDE17}" type="parTrans" cxnId="{50A82F7F-2098-40C0-B285-8E84D07F80A5}">
      <dgm:prSet/>
      <dgm:spPr/>
      <dgm:t>
        <a:bodyPr/>
        <a:lstStyle/>
        <a:p>
          <a:endParaRPr lang="ru-RU"/>
        </a:p>
      </dgm:t>
    </dgm:pt>
    <dgm:pt modelId="{EFB473E9-FEC4-46F6-B20F-522837F61B82}" type="sibTrans" cxnId="{50A82F7F-2098-40C0-B285-8E84D07F80A5}">
      <dgm:prSet/>
      <dgm:spPr/>
      <dgm:t>
        <a:bodyPr/>
        <a:lstStyle/>
        <a:p>
          <a:endParaRPr lang="ru-RU"/>
        </a:p>
      </dgm:t>
    </dgm:pt>
    <dgm:pt modelId="{545C60E1-07A3-40A0-8E11-FA2E122123A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1. В виде слайдов, фотографий и краткой биографии почетных граждан и руководителей, внесших огромный вклад в социально-экономическое и культурное развитие района в разные годы. </a:t>
          </a:r>
          <a:endParaRPr lang="ru-RU" sz="1600" dirty="0"/>
        </a:p>
      </dgm:t>
    </dgm:pt>
    <dgm:pt modelId="{AC5C01CD-AB39-4ED8-BBE7-0698222F5887}" type="parTrans" cxnId="{AE3DDD0D-9CFD-42B2-B6DA-6BC039FE36B6}">
      <dgm:prSet/>
      <dgm:spPr/>
      <dgm:t>
        <a:bodyPr/>
        <a:lstStyle/>
        <a:p>
          <a:endParaRPr lang="ru-RU"/>
        </a:p>
      </dgm:t>
    </dgm:pt>
    <dgm:pt modelId="{3EE54AC7-2792-4F13-84B9-535D3F72A000}" type="sibTrans" cxnId="{AE3DDD0D-9CFD-42B2-B6DA-6BC039FE36B6}">
      <dgm:prSet/>
      <dgm:spPr/>
      <dgm:t>
        <a:bodyPr/>
        <a:lstStyle/>
        <a:p>
          <a:endParaRPr lang="ru-RU"/>
        </a:p>
      </dgm:t>
    </dgm:pt>
    <dgm:pt modelId="{D37F8210-C106-47CC-BAEC-475933F396A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2. Личность и время : государственные органы власти, местное самоуправление, высшие органы власти</a:t>
          </a:r>
          <a:endParaRPr lang="ru-RU" sz="1600" dirty="0"/>
        </a:p>
      </dgm:t>
    </dgm:pt>
    <dgm:pt modelId="{6AB76708-C7E3-46A9-B205-6204B52AFCDB}" type="parTrans" cxnId="{43F9D384-A761-40BB-9831-3D52F873EF78}">
      <dgm:prSet/>
      <dgm:spPr/>
      <dgm:t>
        <a:bodyPr/>
        <a:lstStyle/>
        <a:p>
          <a:endParaRPr lang="ru-RU"/>
        </a:p>
      </dgm:t>
    </dgm:pt>
    <dgm:pt modelId="{64E7D0BB-E117-4738-AAA2-3DC868EA3875}" type="sibTrans" cxnId="{43F9D384-A761-40BB-9831-3D52F873EF78}">
      <dgm:prSet/>
      <dgm:spPr/>
      <dgm:t>
        <a:bodyPr/>
        <a:lstStyle/>
        <a:p>
          <a:endParaRPr lang="ru-RU"/>
        </a:p>
      </dgm:t>
    </dgm:pt>
    <dgm:pt modelId="{F92CF686-4E67-4EB6-832B-58308FF453A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3. Их именами названы  улицы</a:t>
          </a:r>
          <a:r>
            <a:rPr lang="ru-RU" sz="1000" dirty="0" smtClean="0"/>
            <a:t>.</a:t>
          </a:r>
          <a:endParaRPr lang="ru-RU" sz="1000" dirty="0"/>
        </a:p>
      </dgm:t>
    </dgm:pt>
    <dgm:pt modelId="{B4E0A99D-1213-482C-9BEA-29BB4343E966}" type="parTrans" cxnId="{1F308400-5E50-4604-8AE1-9AAC0B79A007}">
      <dgm:prSet/>
      <dgm:spPr/>
      <dgm:t>
        <a:bodyPr/>
        <a:lstStyle/>
        <a:p>
          <a:endParaRPr lang="ru-RU"/>
        </a:p>
      </dgm:t>
    </dgm:pt>
    <dgm:pt modelId="{E6F93B77-49C5-4D1A-930D-5C05C0A6705F}" type="sibTrans" cxnId="{1F308400-5E50-4604-8AE1-9AAC0B79A007}">
      <dgm:prSet/>
      <dgm:spPr/>
      <dgm:t>
        <a:bodyPr/>
        <a:lstStyle/>
        <a:p>
          <a:endParaRPr lang="ru-RU"/>
        </a:p>
      </dgm:t>
    </dgm:pt>
    <dgm:pt modelId="{A50E9C96-560D-4B37-A7AA-10D01C52ADA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/>
            <a:t>2. Легенды и были</a:t>
          </a:r>
        </a:p>
      </dgm:t>
    </dgm:pt>
    <dgm:pt modelId="{D279F9B6-61B3-4E0C-A6E5-731FF78039DD}" type="parTrans" cxnId="{450EA4E4-5E81-4355-B999-1D6241A50802}">
      <dgm:prSet/>
      <dgm:spPr/>
      <dgm:t>
        <a:bodyPr/>
        <a:lstStyle/>
        <a:p>
          <a:endParaRPr lang="ru-RU"/>
        </a:p>
      </dgm:t>
    </dgm:pt>
    <dgm:pt modelId="{F3645914-1F0C-40F0-810A-36D7D9679C52}" type="sibTrans" cxnId="{450EA4E4-5E81-4355-B999-1D6241A50802}">
      <dgm:prSet/>
      <dgm:spPr/>
      <dgm:t>
        <a:bodyPr/>
        <a:lstStyle/>
        <a:p>
          <a:endParaRPr lang="ru-RU"/>
        </a:p>
      </dgm:t>
    </dgm:pt>
    <dgm:pt modelId="{CF357809-0DBB-4EFD-B1D2-494396D8A29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/>
            <a:t>3. Исторические памятники.</a:t>
          </a:r>
        </a:p>
      </dgm:t>
    </dgm:pt>
    <dgm:pt modelId="{038DC126-21EA-48C6-A7C8-192E2F0122B0}" type="parTrans" cxnId="{3452F167-0162-4C04-A7D1-50768D390624}">
      <dgm:prSet/>
      <dgm:spPr/>
      <dgm:t>
        <a:bodyPr/>
        <a:lstStyle/>
        <a:p>
          <a:endParaRPr lang="ru-RU"/>
        </a:p>
      </dgm:t>
    </dgm:pt>
    <dgm:pt modelId="{789D2DA4-6A5B-4532-B90B-6FDC7703E511}" type="sibTrans" cxnId="{3452F167-0162-4C04-A7D1-50768D390624}">
      <dgm:prSet/>
      <dgm:spPr/>
      <dgm:t>
        <a:bodyPr/>
        <a:lstStyle/>
        <a:p>
          <a:endParaRPr lang="ru-RU"/>
        </a:p>
      </dgm:t>
    </dgm:pt>
    <dgm:pt modelId="{6AEEF8E0-A9D6-4C23-B7F0-0B116E43532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/>
            <a:t>4. От прошлого в будущему : </a:t>
          </a:r>
          <a:r>
            <a:rPr lang="ru-RU" sz="2000" dirty="0" smtClean="0"/>
            <a:t>ретроспектива</a:t>
          </a:r>
        </a:p>
        <a:p>
          <a:r>
            <a:rPr lang="ru-RU" sz="2000" dirty="0" smtClean="0"/>
            <a:t>5. Фото-летопись улуса. </a:t>
          </a:r>
          <a:endParaRPr lang="ru-RU" sz="2000" dirty="0" smtClean="0"/>
        </a:p>
      </dgm:t>
    </dgm:pt>
    <dgm:pt modelId="{B3AF3E2A-BFBA-45ED-85F7-76F08374826B}" type="parTrans" cxnId="{9B0E76B6-AE50-4165-8037-B9BA0A1E3A2F}">
      <dgm:prSet/>
      <dgm:spPr/>
      <dgm:t>
        <a:bodyPr/>
        <a:lstStyle/>
        <a:p>
          <a:endParaRPr lang="ru-RU"/>
        </a:p>
      </dgm:t>
    </dgm:pt>
    <dgm:pt modelId="{EE4C298C-35D6-4E06-B2F9-B965F0194E8B}" type="sibTrans" cxnId="{9B0E76B6-AE50-4165-8037-B9BA0A1E3A2F}">
      <dgm:prSet/>
      <dgm:spPr/>
      <dgm:t>
        <a:bodyPr/>
        <a:lstStyle/>
        <a:p>
          <a:endParaRPr lang="ru-RU"/>
        </a:p>
      </dgm:t>
    </dgm:pt>
    <dgm:pt modelId="{06EF3525-434E-4734-AAFB-F1E2E05DF089}">
      <dgm:prSet/>
      <dgm:spPr/>
      <dgm:t>
        <a:bodyPr/>
        <a:lstStyle/>
        <a:p>
          <a:r>
            <a:rPr lang="ru-RU" dirty="0" smtClean="0"/>
            <a:t>Проект </a:t>
          </a:r>
          <a:endParaRPr lang="ru-RU" dirty="0"/>
        </a:p>
      </dgm:t>
    </dgm:pt>
    <dgm:pt modelId="{E5DF213E-CA89-4202-85AD-9E4C641944C8}" type="parTrans" cxnId="{FFC37456-7F26-4D09-837A-539116F72D11}">
      <dgm:prSet/>
      <dgm:spPr/>
      <dgm:t>
        <a:bodyPr/>
        <a:lstStyle/>
        <a:p>
          <a:endParaRPr lang="ru-RU"/>
        </a:p>
      </dgm:t>
    </dgm:pt>
    <dgm:pt modelId="{1D537E4B-94F6-4515-8212-495F8402C5BD}" type="sibTrans" cxnId="{FFC37456-7F26-4D09-837A-539116F72D11}">
      <dgm:prSet/>
      <dgm:spPr/>
      <dgm:t>
        <a:bodyPr/>
        <a:lstStyle/>
        <a:p>
          <a:endParaRPr lang="ru-RU"/>
        </a:p>
      </dgm:t>
    </dgm:pt>
    <dgm:pt modelId="{21D6EC1C-9E24-4375-8FF4-6ACEECB2D253}" type="pres">
      <dgm:prSet presAssocID="{2658C88E-04EF-4D16-966D-ABC00152520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C9A1E22-BFC7-4C14-8F01-FF7E3881F3C7}" type="pres">
      <dgm:prSet presAssocID="{4E5DD385-F81D-416E-AD23-E081E0466DE8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97927-5185-4A1F-AC40-6343EB6E96A4}" type="pres">
      <dgm:prSet presAssocID="{4E5DD385-F81D-416E-AD23-E081E0466DE8}" presName="childText1" presStyleLbl="solidAlignAcc1" presStyleIdx="0" presStyleCnt="3" custScaleY="148928" custLinFactNeighborY="183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F692C-0EFB-4F61-BA96-05D61A6BF76F}" type="pres">
      <dgm:prSet presAssocID="{03F9B92C-1603-4622-ACBD-0FEC7E099882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68884-B9C2-4389-B8DF-0BDBE9E634F8}" type="pres">
      <dgm:prSet presAssocID="{03F9B92C-1603-4622-ACBD-0FEC7E099882}" presName="childText2" presStyleLbl="solidAlignAcc1" presStyleIdx="1" presStyleCnt="3" custScaleY="136225" custLinFactNeighborY="102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CD255-1169-468B-AB80-901DCFBD5863}" type="pres">
      <dgm:prSet presAssocID="{ED99E8FB-B27F-4747-8DD5-DE672617B270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631CF-7407-4E0B-AC06-944D3654190F}" type="pres">
      <dgm:prSet presAssocID="{ED99E8FB-B27F-4747-8DD5-DE672617B270}" presName="childText3" presStyleLbl="solidAlignAcc1" presStyleIdx="2" presStyleCnt="3" custScaleY="1125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2BBBF-3003-4DF1-A3C7-428F4777135B}" type="pres">
      <dgm:prSet presAssocID="{06EF3525-434E-4734-AAFB-F1E2E05DF089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C37456-7F26-4D09-837A-539116F72D11}" srcId="{2658C88E-04EF-4D16-966D-ABC00152520D}" destId="{06EF3525-434E-4734-AAFB-F1E2E05DF089}" srcOrd="3" destOrd="0" parTransId="{E5DF213E-CA89-4202-85AD-9E4C641944C8}" sibTransId="{1D537E4B-94F6-4515-8212-495F8402C5BD}"/>
    <dgm:cxn modelId="{15BF83B0-1991-453F-85EF-787779C705B9}" srcId="{03F9B92C-1603-4622-ACBD-0FEC7E099882}" destId="{2968C1FB-8B3D-44DE-9087-F5A9A4CF3863}" srcOrd="0" destOrd="0" parTransId="{F5B9C01A-D494-45DE-952A-C769C5D196E1}" sibTransId="{785D9482-D0C9-4545-A876-23251EF435EF}"/>
    <dgm:cxn modelId="{5CC38DA2-57FC-4BA3-8EC2-E87F54CB2C45}" srcId="{4E5DD385-F81D-416E-AD23-E081E0466DE8}" destId="{D8617899-778F-4084-87F4-E4CA3CBF6063}" srcOrd="1" destOrd="0" parTransId="{9470E913-E42B-4A5B-9198-8C7BEBCDCEEC}" sibTransId="{E21A2D1A-E2B5-4493-84AA-905CCDE5CCB4}"/>
    <dgm:cxn modelId="{8333E790-2762-4EF0-BC9B-D233FE441E94}" type="presOf" srcId="{A50E9C96-560D-4B37-A7AA-10D01C52ADA0}" destId="{C5F631CF-7407-4E0B-AC06-944D3654190F}" srcOrd="0" destOrd="1" presId="urn:microsoft.com/office/officeart/2009/3/layout/IncreasingArrowsProcess"/>
    <dgm:cxn modelId="{B4BB2A7B-9B77-4302-A064-3BA89DC8A4D4}" srcId="{2658C88E-04EF-4D16-966D-ABC00152520D}" destId="{03F9B92C-1603-4622-ACBD-0FEC7E099882}" srcOrd="1" destOrd="0" parTransId="{4A8D4437-3260-4026-9F49-727D7C875112}" sibTransId="{1E230B62-2EEF-4F66-9731-0463197AFE54}"/>
    <dgm:cxn modelId="{8964B6C3-812E-4845-8C2D-B3385181B73B}" type="presOf" srcId="{D66EBE23-D623-4DCE-827D-07DF7D10FBEC}" destId="{5CB97927-5185-4A1F-AC40-6343EB6E96A4}" srcOrd="0" destOrd="4" presId="urn:microsoft.com/office/officeart/2009/3/layout/IncreasingArrowsProcess"/>
    <dgm:cxn modelId="{FAE37C57-4490-4FFC-9D40-035CA99D63D9}" type="presOf" srcId="{CF357809-0DBB-4EFD-B1D2-494396D8A290}" destId="{C5F631CF-7407-4E0B-AC06-944D3654190F}" srcOrd="0" destOrd="2" presId="urn:microsoft.com/office/officeart/2009/3/layout/IncreasingArrowsProcess"/>
    <dgm:cxn modelId="{13577BF9-7DC3-489C-8F1C-A69092AF10CC}" srcId="{2658C88E-04EF-4D16-966D-ABC00152520D}" destId="{4E5DD385-F81D-416E-AD23-E081E0466DE8}" srcOrd="0" destOrd="0" parTransId="{A3DA776A-30B7-4CFC-B682-46B6CB768784}" sibTransId="{BEA7ACDA-CD14-4CD5-83BD-E0F8838F4AC0}"/>
    <dgm:cxn modelId="{F05D2F7C-E288-4AD7-9498-6179CBCAEC1C}" type="presOf" srcId="{D1B2A6DE-9E45-40FC-8F34-6BD709E6C73B}" destId="{5CB97927-5185-4A1F-AC40-6343EB6E96A4}" srcOrd="0" destOrd="3" presId="urn:microsoft.com/office/officeart/2009/3/layout/IncreasingArrowsProcess"/>
    <dgm:cxn modelId="{9B0E76B6-AE50-4165-8037-B9BA0A1E3A2F}" srcId="{ED99E8FB-B27F-4747-8DD5-DE672617B270}" destId="{6AEEF8E0-A9D6-4C23-B7F0-0B116E43532D}" srcOrd="3" destOrd="0" parTransId="{B3AF3E2A-BFBA-45ED-85F7-76F08374826B}" sibTransId="{EE4C298C-35D6-4E06-B2F9-B965F0194E8B}"/>
    <dgm:cxn modelId="{981EBDEE-FF6B-4A9C-A1AF-9D47F576A19A}" type="presOf" srcId="{03F9B92C-1603-4622-ACBD-0FEC7E099882}" destId="{D74F692C-0EFB-4F61-BA96-05D61A6BF76F}" srcOrd="0" destOrd="0" presId="urn:microsoft.com/office/officeart/2009/3/layout/IncreasingArrowsProcess"/>
    <dgm:cxn modelId="{1F308400-5E50-4604-8AE1-9AAC0B79A007}" srcId="{03F9B92C-1603-4622-ACBD-0FEC7E099882}" destId="{F92CF686-4E67-4EB6-832B-58308FF453AF}" srcOrd="3" destOrd="0" parTransId="{B4E0A99D-1213-482C-9BEA-29BB4343E966}" sibTransId="{E6F93B77-49C5-4D1A-930D-5C05C0A6705F}"/>
    <dgm:cxn modelId="{95CA8189-FC8C-44FA-9BEB-C83BC56845C1}" srcId="{4E5DD385-F81D-416E-AD23-E081E0466DE8}" destId="{D1B2A6DE-9E45-40FC-8F34-6BD709E6C73B}" srcOrd="3" destOrd="0" parTransId="{108D46E6-4B99-4597-BFAE-F94EF0A26B44}" sibTransId="{081ABBF8-4DF2-4E4B-BA84-0BA880ECA50C}"/>
    <dgm:cxn modelId="{FA0DFC8A-E631-47EE-B24C-F25DFE198ECF}" type="presOf" srcId="{B926326D-950E-4FEB-9483-2A2C9E1299F8}" destId="{5CB97927-5185-4A1F-AC40-6343EB6E96A4}" srcOrd="0" destOrd="2" presId="urn:microsoft.com/office/officeart/2009/3/layout/IncreasingArrowsProcess"/>
    <dgm:cxn modelId="{8986E6F7-BDF6-45F0-A689-CAC7E2F61626}" type="presOf" srcId="{4E5DD385-F81D-416E-AD23-E081E0466DE8}" destId="{8C9A1E22-BFC7-4C14-8F01-FF7E3881F3C7}" srcOrd="0" destOrd="0" presId="urn:microsoft.com/office/officeart/2009/3/layout/IncreasingArrowsProcess"/>
    <dgm:cxn modelId="{3452F167-0162-4C04-A7D1-50768D390624}" srcId="{ED99E8FB-B27F-4747-8DD5-DE672617B270}" destId="{CF357809-0DBB-4EFD-B1D2-494396D8A290}" srcOrd="2" destOrd="0" parTransId="{038DC126-21EA-48C6-A7C8-192E2F0122B0}" sibTransId="{789D2DA4-6A5B-4532-B90B-6FDC7703E511}"/>
    <dgm:cxn modelId="{6D514DE8-C1D6-4B3B-B6D2-2BFE98E48DA7}" type="presOf" srcId="{545C60E1-07A3-40A0-8E11-FA2E122123AF}" destId="{F8A68884-B9C2-4389-B8DF-0BDBE9E634F8}" srcOrd="0" destOrd="1" presId="urn:microsoft.com/office/officeart/2009/3/layout/IncreasingArrowsProcess"/>
    <dgm:cxn modelId="{D366E472-8842-4B55-8089-F50D57E70134}" type="presOf" srcId="{6AEEF8E0-A9D6-4C23-B7F0-0B116E43532D}" destId="{C5F631CF-7407-4E0B-AC06-944D3654190F}" srcOrd="0" destOrd="3" presId="urn:microsoft.com/office/officeart/2009/3/layout/IncreasingArrowsProcess"/>
    <dgm:cxn modelId="{66B2169D-4A4D-4D53-86A7-C3F24BB2B159}" srcId="{ED99E8FB-B27F-4747-8DD5-DE672617B270}" destId="{6D68C768-C914-4240-9CB4-E716A2F3F25A}" srcOrd="0" destOrd="0" parTransId="{AE51956B-840B-4265-AA0E-E550ACAB1185}" sibTransId="{341CBAFC-912D-40B3-8BC9-E853C40138EC}"/>
    <dgm:cxn modelId="{450EA4E4-5E81-4355-B999-1D6241A50802}" srcId="{ED99E8FB-B27F-4747-8DD5-DE672617B270}" destId="{A50E9C96-560D-4B37-A7AA-10D01C52ADA0}" srcOrd="1" destOrd="0" parTransId="{D279F9B6-61B3-4E0C-A6E5-731FF78039DD}" sibTransId="{F3645914-1F0C-40F0-810A-36D7D9679C52}"/>
    <dgm:cxn modelId="{14D3029A-F567-4B4F-A5D9-83D27E3B553D}" type="presOf" srcId="{CF075E8D-35F7-447E-A175-A487BD91733A}" destId="{5CB97927-5185-4A1F-AC40-6343EB6E96A4}" srcOrd="0" destOrd="5" presId="urn:microsoft.com/office/officeart/2009/3/layout/IncreasingArrowsProcess"/>
    <dgm:cxn modelId="{13DAAC37-585F-4654-ACB8-D51B2D8716E4}" type="presOf" srcId="{D8617899-778F-4084-87F4-E4CA3CBF6063}" destId="{5CB97927-5185-4A1F-AC40-6343EB6E96A4}" srcOrd="0" destOrd="1" presId="urn:microsoft.com/office/officeart/2009/3/layout/IncreasingArrowsProcess"/>
    <dgm:cxn modelId="{85DA8676-098A-4C04-B91F-64FDC7A601C6}" srcId="{4E5DD385-F81D-416E-AD23-E081E0466DE8}" destId="{B926326D-950E-4FEB-9483-2A2C9E1299F8}" srcOrd="2" destOrd="0" parTransId="{23780865-3D6F-47BA-AE04-F70BEB75A13E}" sibTransId="{4FA76853-CADE-4180-BC93-75AC37CEDB5A}"/>
    <dgm:cxn modelId="{66A77C10-C03B-4B70-A98B-F22D3985A611}" type="presOf" srcId="{2968C1FB-8B3D-44DE-9087-F5A9A4CF3863}" destId="{F8A68884-B9C2-4389-B8DF-0BDBE9E634F8}" srcOrd="0" destOrd="0" presId="urn:microsoft.com/office/officeart/2009/3/layout/IncreasingArrowsProcess"/>
    <dgm:cxn modelId="{9F979B6F-A685-4B57-8DF9-36A07C79EB6D}" srcId="{4E5DD385-F81D-416E-AD23-E081E0466DE8}" destId="{CF075E8D-35F7-447E-A175-A487BD91733A}" srcOrd="5" destOrd="0" parTransId="{CCEFA130-E2FD-4723-B3A6-0066D40ED553}" sibTransId="{B76A078B-2B48-4A30-AA91-F44FDA81FBC2}"/>
    <dgm:cxn modelId="{50A82F7F-2098-40C0-B285-8E84D07F80A5}" srcId="{4E5DD385-F81D-416E-AD23-E081E0466DE8}" destId="{85CD21AC-CCF6-4688-8A41-BE0B53EE3946}" srcOrd="6" destOrd="0" parTransId="{3A6F5C72-9109-413D-829E-34109B4DDE17}" sibTransId="{EFB473E9-FEC4-46F6-B20F-522837F61B82}"/>
    <dgm:cxn modelId="{9D8D07A0-C89E-48B5-80DF-97604D6CE721}" type="presOf" srcId="{85CD21AC-CCF6-4688-8A41-BE0B53EE3946}" destId="{5CB97927-5185-4A1F-AC40-6343EB6E96A4}" srcOrd="0" destOrd="6" presId="urn:microsoft.com/office/officeart/2009/3/layout/IncreasingArrowsProcess"/>
    <dgm:cxn modelId="{AE3DDD0D-9CFD-42B2-B6DA-6BC039FE36B6}" srcId="{03F9B92C-1603-4622-ACBD-0FEC7E099882}" destId="{545C60E1-07A3-40A0-8E11-FA2E122123AF}" srcOrd="1" destOrd="0" parTransId="{AC5C01CD-AB39-4ED8-BBE7-0698222F5887}" sibTransId="{3EE54AC7-2792-4F13-84B9-535D3F72A000}"/>
    <dgm:cxn modelId="{75B232A8-7462-4E58-B2BD-3DB229A39677}" type="presOf" srcId="{F92CF686-4E67-4EB6-832B-58308FF453AF}" destId="{F8A68884-B9C2-4389-B8DF-0BDBE9E634F8}" srcOrd="0" destOrd="3" presId="urn:microsoft.com/office/officeart/2009/3/layout/IncreasingArrowsProcess"/>
    <dgm:cxn modelId="{5A18E75F-7E39-4A1F-8E0D-C74BF16FBD79}" type="presOf" srcId="{D37F8210-C106-47CC-BAEC-475933F396A8}" destId="{F8A68884-B9C2-4389-B8DF-0BDBE9E634F8}" srcOrd="0" destOrd="2" presId="urn:microsoft.com/office/officeart/2009/3/layout/IncreasingArrowsProcess"/>
    <dgm:cxn modelId="{E8A55B58-764D-44A0-99F3-5C5E5A77BCA8}" type="presOf" srcId="{6D68C768-C914-4240-9CB4-E716A2F3F25A}" destId="{C5F631CF-7407-4E0B-AC06-944D3654190F}" srcOrd="0" destOrd="0" presId="urn:microsoft.com/office/officeart/2009/3/layout/IncreasingArrowsProcess"/>
    <dgm:cxn modelId="{3031C9C9-40E3-48A2-BC7C-9B0723F98DA6}" srcId="{2658C88E-04EF-4D16-966D-ABC00152520D}" destId="{ED99E8FB-B27F-4747-8DD5-DE672617B270}" srcOrd="2" destOrd="0" parTransId="{21947867-9BDA-44E3-926C-73E16918EA5D}" sibTransId="{360BDB8D-317E-44DC-82CD-CC4D5D16919B}"/>
    <dgm:cxn modelId="{E9B9E310-63EB-4888-831F-AA11A3C3A2DF}" srcId="{4E5DD385-F81D-416E-AD23-E081E0466DE8}" destId="{D66EBE23-D623-4DCE-827D-07DF7D10FBEC}" srcOrd="4" destOrd="0" parTransId="{BCD9E775-6AED-4320-874B-BE3D62E18416}" sibTransId="{AC6350D6-9781-4ABC-B92A-C53ABA28E281}"/>
    <dgm:cxn modelId="{01F7BEB7-9808-49BF-9FFC-ED3453438AF5}" type="presOf" srcId="{06EF3525-434E-4734-AAFB-F1E2E05DF089}" destId="{3262BBBF-3003-4DF1-A3C7-428F4777135B}" srcOrd="0" destOrd="0" presId="urn:microsoft.com/office/officeart/2009/3/layout/IncreasingArrowsProcess"/>
    <dgm:cxn modelId="{43F9D384-A761-40BB-9831-3D52F873EF78}" srcId="{03F9B92C-1603-4622-ACBD-0FEC7E099882}" destId="{D37F8210-C106-47CC-BAEC-475933F396A8}" srcOrd="2" destOrd="0" parTransId="{6AB76708-C7E3-46A9-B205-6204B52AFCDB}" sibTransId="{64E7D0BB-E117-4738-AAA2-3DC868EA3875}"/>
    <dgm:cxn modelId="{E1E7051B-7AF1-44D1-950A-6B199AA08816}" type="presOf" srcId="{2658C88E-04EF-4D16-966D-ABC00152520D}" destId="{21D6EC1C-9E24-4375-8FF4-6ACEECB2D253}" srcOrd="0" destOrd="0" presId="urn:microsoft.com/office/officeart/2009/3/layout/IncreasingArrowsProcess"/>
    <dgm:cxn modelId="{D3D7A21D-9F2A-4A3C-9C54-BDB1D0D571AF}" srcId="{4E5DD385-F81D-416E-AD23-E081E0466DE8}" destId="{7C04D61A-CA76-4A5B-82D4-E676F73E6D25}" srcOrd="0" destOrd="0" parTransId="{4F5E4D00-5246-46E6-8E7F-5D7E38A1CDF4}" sibTransId="{9B17ECD5-9A0B-40CE-969C-5D367642BBCE}"/>
    <dgm:cxn modelId="{7DE3D983-910F-4F09-8F53-133DD6E393A2}" type="presOf" srcId="{ED99E8FB-B27F-4747-8DD5-DE672617B270}" destId="{846CD255-1169-468B-AB80-901DCFBD5863}" srcOrd="0" destOrd="0" presId="urn:microsoft.com/office/officeart/2009/3/layout/IncreasingArrowsProcess"/>
    <dgm:cxn modelId="{8D67DC56-F349-4990-81D0-2FBC848C0658}" type="presOf" srcId="{7C04D61A-CA76-4A5B-82D4-E676F73E6D25}" destId="{5CB97927-5185-4A1F-AC40-6343EB6E96A4}" srcOrd="0" destOrd="0" presId="urn:microsoft.com/office/officeart/2009/3/layout/IncreasingArrowsProcess"/>
    <dgm:cxn modelId="{1D4C3180-5560-4B60-A684-1DE9E600DEF4}" type="presParOf" srcId="{21D6EC1C-9E24-4375-8FF4-6ACEECB2D253}" destId="{8C9A1E22-BFC7-4C14-8F01-FF7E3881F3C7}" srcOrd="0" destOrd="0" presId="urn:microsoft.com/office/officeart/2009/3/layout/IncreasingArrowsProcess"/>
    <dgm:cxn modelId="{D0013714-3C8D-4CDF-840C-721116B97B0D}" type="presParOf" srcId="{21D6EC1C-9E24-4375-8FF4-6ACEECB2D253}" destId="{5CB97927-5185-4A1F-AC40-6343EB6E96A4}" srcOrd="1" destOrd="0" presId="urn:microsoft.com/office/officeart/2009/3/layout/IncreasingArrowsProcess"/>
    <dgm:cxn modelId="{2C03B49F-B13D-4724-9654-E95232453C26}" type="presParOf" srcId="{21D6EC1C-9E24-4375-8FF4-6ACEECB2D253}" destId="{D74F692C-0EFB-4F61-BA96-05D61A6BF76F}" srcOrd="2" destOrd="0" presId="urn:microsoft.com/office/officeart/2009/3/layout/IncreasingArrowsProcess"/>
    <dgm:cxn modelId="{490D3D82-C78C-427B-835C-E2C2055A9485}" type="presParOf" srcId="{21D6EC1C-9E24-4375-8FF4-6ACEECB2D253}" destId="{F8A68884-B9C2-4389-B8DF-0BDBE9E634F8}" srcOrd="3" destOrd="0" presId="urn:microsoft.com/office/officeart/2009/3/layout/IncreasingArrowsProcess"/>
    <dgm:cxn modelId="{2C3EF0DE-8474-4C65-AB1A-6E66EC98330E}" type="presParOf" srcId="{21D6EC1C-9E24-4375-8FF4-6ACEECB2D253}" destId="{846CD255-1169-468B-AB80-901DCFBD5863}" srcOrd="4" destOrd="0" presId="urn:microsoft.com/office/officeart/2009/3/layout/IncreasingArrowsProcess"/>
    <dgm:cxn modelId="{A6A0C9F0-D8CA-410C-959B-6FACB0C07F5A}" type="presParOf" srcId="{21D6EC1C-9E24-4375-8FF4-6ACEECB2D253}" destId="{C5F631CF-7407-4E0B-AC06-944D3654190F}" srcOrd="5" destOrd="0" presId="urn:microsoft.com/office/officeart/2009/3/layout/IncreasingArrowsProcess"/>
    <dgm:cxn modelId="{0ED3BFF3-73DC-4346-9FC5-11D40EA8CC82}" type="presParOf" srcId="{21D6EC1C-9E24-4375-8FF4-6ACEECB2D253}" destId="{3262BBBF-3003-4DF1-A3C7-428F4777135B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36E962-F385-48CC-AE4C-5387C2CE3963}" type="doc">
      <dgm:prSet loTypeId="urn:microsoft.com/office/officeart/2009/3/layout/IncreasingArrowsProcess" loCatId="process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1968AF1-CC2B-4B32-A63E-76525293752F}">
      <dgm:prSet phldrT="[Текст]"/>
      <dgm:spPr/>
      <dgm:t>
        <a:bodyPr/>
        <a:lstStyle/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Темы </a:t>
          </a:r>
          <a:endParaRPr lang="ru-RU" dirty="0"/>
        </a:p>
      </dgm:t>
    </dgm:pt>
    <dgm:pt modelId="{32229245-C18A-4E11-B343-08BE39813785}" type="parTrans" cxnId="{7212F443-7964-4013-A234-1322DC550892}">
      <dgm:prSet/>
      <dgm:spPr/>
      <dgm:t>
        <a:bodyPr/>
        <a:lstStyle/>
        <a:p>
          <a:endParaRPr lang="ru-RU"/>
        </a:p>
      </dgm:t>
    </dgm:pt>
    <dgm:pt modelId="{634D41AC-0307-4DCA-A07D-C77306B9F8D7}" type="sibTrans" cxnId="{7212F443-7964-4013-A234-1322DC550892}">
      <dgm:prSet/>
      <dgm:spPr/>
      <dgm:t>
        <a:bodyPr/>
        <a:lstStyle/>
        <a:p>
          <a:endParaRPr lang="ru-RU"/>
        </a:p>
      </dgm:t>
    </dgm:pt>
    <dgm:pt modelId="{A6627C0F-0CF3-463D-AB80-205DD960DB3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Народ </a:t>
          </a:r>
          <a:r>
            <a:rPr lang="ru-RU" sz="1600" dirty="0" err="1" smtClean="0"/>
            <a:t>саха</a:t>
          </a:r>
          <a:r>
            <a:rPr lang="ru-RU" sz="1600" dirty="0" smtClean="0"/>
            <a:t> в </a:t>
          </a:r>
          <a:r>
            <a:rPr lang="ru-RU" sz="1600" dirty="0" err="1" smtClean="0"/>
            <a:t>древностиТыгына</a:t>
          </a:r>
          <a:r>
            <a:rPr lang="ru-RU" sz="1600" dirty="0" smtClean="0"/>
            <a:t>.</a:t>
          </a:r>
        </a:p>
        <a:p>
          <a:r>
            <a:rPr lang="ru-RU" sz="1600" dirty="0" smtClean="0"/>
            <a:t>Вхождение </a:t>
          </a:r>
          <a:r>
            <a:rPr lang="ru-RU" sz="1600" dirty="0" smtClean="0"/>
            <a:t>в состав Российской империи</a:t>
          </a:r>
          <a:r>
            <a:rPr lang="ru-RU" sz="1600" dirty="0" smtClean="0"/>
            <a:t>.</a:t>
          </a:r>
        </a:p>
        <a:p>
          <a:r>
            <a:rPr lang="ru-RU" sz="1600" dirty="0" smtClean="0"/>
            <a:t> </a:t>
          </a:r>
          <a:r>
            <a:rPr lang="ru-RU" sz="1600" dirty="0" smtClean="0"/>
            <a:t>Развитие образования. Степная Дума. Инородческое самоуправление. </a:t>
          </a:r>
          <a:endParaRPr lang="ru-RU" sz="1600" dirty="0" smtClean="0"/>
        </a:p>
        <a:p>
          <a:r>
            <a:rPr lang="ru-RU" sz="1600" dirty="0" smtClean="0"/>
            <a:t>Улусные </a:t>
          </a:r>
          <a:r>
            <a:rPr lang="ru-RU" sz="1600" dirty="0" smtClean="0"/>
            <a:t>головы</a:t>
          </a:r>
          <a:r>
            <a:rPr lang="ru-RU" sz="1600" dirty="0" smtClean="0"/>
            <a:t>, родоначальники</a:t>
          </a:r>
          <a:r>
            <a:rPr lang="ru-RU" sz="1600" dirty="0" smtClean="0"/>
            <a:t>, </a:t>
          </a:r>
          <a:endParaRPr lang="ru-RU" sz="1600" dirty="0" smtClean="0"/>
        </a:p>
        <a:p>
          <a:r>
            <a:rPr lang="ru-RU" sz="1600" dirty="0" smtClean="0"/>
            <a:t>Выборные</a:t>
          </a:r>
          <a:r>
            <a:rPr lang="ru-RU" sz="1600" dirty="0" smtClean="0"/>
            <a:t>. родовые управления, инородные управы</a:t>
          </a:r>
          <a:endParaRPr lang="ru-RU" sz="1600" dirty="0"/>
        </a:p>
      </dgm:t>
    </dgm:pt>
    <dgm:pt modelId="{FFDD75F3-0D34-4F5B-ABB3-69E9BD4FA154}" type="parTrans" cxnId="{B3F50D85-50F6-4570-9CA7-1FD8554E339D}">
      <dgm:prSet/>
      <dgm:spPr/>
      <dgm:t>
        <a:bodyPr/>
        <a:lstStyle/>
        <a:p>
          <a:endParaRPr lang="ru-RU"/>
        </a:p>
      </dgm:t>
    </dgm:pt>
    <dgm:pt modelId="{46AA4468-11C3-4F97-B919-4DEFE96575D6}" type="sibTrans" cxnId="{B3F50D85-50F6-4570-9CA7-1FD8554E339D}">
      <dgm:prSet/>
      <dgm:spPr/>
      <dgm:t>
        <a:bodyPr/>
        <a:lstStyle/>
        <a:p>
          <a:endParaRPr lang="ru-RU"/>
        </a:p>
      </dgm:t>
    </dgm:pt>
    <dgm:pt modelId="{BBA9864D-2EA1-47AB-9DBA-E3952AB968F1}">
      <dgm:prSet phldrT="[Текст]"/>
      <dgm:spPr/>
      <dgm:t>
        <a:bodyPr/>
        <a:lstStyle/>
        <a:p>
          <a:r>
            <a:rPr lang="ru-RU" dirty="0" smtClean="0"/>
            <a:t>темы</a:t>
          </a:r>
          <a:endParaRPr lang="ru-RU" dirty="0"/>
        </a:p>
      </dgm:t>
    </dgm:pt>
    <dgm:pt modelId="{ED0760D4-0408-471F-8AA8-1F6F19C7A453}" type="parTrans" cxnId="{831E464E-C89F-46C9-A693-E03E607D6A09}">
      <dgm:prSet/>
      <dgm:spPr/>
      <dgm:t>
        <a:bodyPr/>
        <a:lstStyle/>
        <a:p>
          <a:endParaRPr lang="ru-RU"/>
        </a:p>
      </dgm:t>
    </dgm:pt>
    <dgm:pt modelId="{0FFD9710-21AB-4F01-99FF-D87657925B88}" type="sibTrans" cxnId="{831E464E-C89F-46C9-A693-E03E607D6A09}">
      <dgm:prSet/>
      <dgm:spPr/>
      <dgm:t>
        <a:bodyPr/>
        <a:lstStyle/>
        <a:p>
          <a:endParaRPr lang="ru-RU"/>
        </a:p>
      </dgm:t>
    </dgm:pt>
    <dgm:pt modelId="{F0B4F7E3-FFB0-47AE-9ABE-C8A44FB1A930}">
      <dgm:prSet phldrT="[Текст]" phldr="1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100" dirty="0"/>
        </a:p>
      </dgm:t>
    </dgm:pt>
    <dgm:pt modelId="{98CF4884-BFD3-4FC9-A35E-DCA25872D910}" type="parTrans" cxnId="{110CE207-2E93-4475-9E50-E360C0BED77A}">
      <dgm:prSet/>
      <dgm:spPr/>
      <dgm:t>
        <a:bodyPr/>
        <a:lstStyle/>
        <a:p>
          <a:endParaRPr lang="ru-RU"/>
        </a:p>
      </dgm:t>
    </dgm:pt>
    <dgm:pt modelId="{A78C4F70-503E-4106-911C-46734773881B}" type="sibTrans" cxnId="{110CE207-2E93-4475-9E50-E360C0BED77A}">
      <dgm:prSet/>
      <dgm:spPr/>
      <dgm:t>
        <a:bodyPr/>
        <a:lstStyle/>
        <a:p>
          <a:endParaRPr lang="ru-RU"/>
        </a:p>
      </dgm:t>
    </dgm:pt>
    <dgm:pt modelId="{2A98DCFB-396B-4F85-AC11-64418BCDCE54}">
      <dgm:prSet phldrT="[Текст]"/>
      <dgm:spPr/>
      <dgm:t>
        <a:bodyPr/>
        <a:lstStyle/>
        <a:p>
          <a:r>
            <a:rPr lang="ru-RU" dirty="0" smtClean="0"/>
            <a:t>темы</a:t>
          </a:r>
          <a:endParaRPr lang="ru-RU" dirty="0"/>
        </a:p>
      </dgm:t>
    </dgm:pt>
    <dgm:pt modelId="{93D2E79C-E139-4B7B-ABF6-57096F06EBB5}" type="parTrans" cxnId="{7C5A6CDD-ADB6-4B6C-A48E-3585980E5729}">
      <dgm:prSet/>
      <dgm:spPr/>
      <dgm:t>
        <a:bodyPr/>
        <a:lstStyle/>
        <a:p>
          <a:endParaRPr lang="ru-RU"/>
        </a:p>
      </dgm:t>
    </dgm:pt>
    <dgm:pt modelId="{9733E67F-7D0B-4AC4-9855-0CBD432A2543}" type="sibTrans" cxnId="{7C5A6CDD-ADB6-4B6C-A48E-3585980E5729}">
      <dgm:prSet/>
      <dgm:spPr/>
      <dgm:t>
        <a:bodyPr/>
        <a:lstStyle/>
        <a:p>
          <a:endParaRPr lang="ru-RU"/>
        </a:p>
      </dgm:t>
    </dgm:pt>
    <dgm:pt modelId="{48CA7D64-01F2-4CE0-8076-03A605A1EF3E}">
      <dgm:prSet phldrT="[Текст]" phldr="1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050" dirty="0"/>
        </a:p>
      </dgm:t>
    </dgm:pt>
    <dgm:pt modelId="{A8F21B53-ED6C-49A8-BADA-26216975D8D9}" type="parTrans" cxnId="{834C0BA8-C55B-4497-B58A-B03ABD9978B1}">
      <dgm:prSet/>
      <dgm:spPr/>
      <dgm:t>
        <a:bodyPr/>
        <a:lstStyle/>
        <a:p>
          <a:endParaRPr lang="ru-RU"/>
        </a:p>
      </dgm:t>
    </dgm:pt>
    <dgm:pt modelId="{A3283147-7F97-4E8B-A2B3-BB1D14DFEA39}" type="sibTrans" cxnId="{834C0BA8-C55B-4497-B58A-B03ABD9978B1}">
      <dgm:prSet/>
      <dgm:spPr/>
      <dgm:t>
        <a:bodyPr/>
        <a:lstStyle/>
        <a:p>
          <a:endParaRPr lang="ru-RU"/>
        </a:p>
      </dgm:t>
    </dgm:pt>
    <dgm:pt modelId="{67C178A1-7145-47C1-B4F5-E17FFB6C125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Период </a:t>
          </a:r>
          <a:r>
            <a:rPr lang="ru-RU" sz="1400" dirty="0" err="1" smtClean="0"/>
            <a:t>Тыгына.Вхождение</a:t>
          </a:r>
          <a:r>
            <a:rPr lang="ru-RU" sz="1400" dirty="0" smtClean="0"/>
            <a:t> в состав Российской империи. Развитие образования. Степная Дума. Инородческое самоуправление. Улусные </a:t>
          </a:r>
          <a:r>
            <a:rPr lang="ru-RU" sz="1400" dirty="0" err="1" smtClean="0"/>
            <a:t>головы,родоначальники</a:t>
          </a:r>
          <a:r>
            <a:rPr lang="ru-RU" sz="1400" dirty="0" smtClean="0"/>
            <a:t>, Выборные. родовые управления, инородные управы</a:t>
          </a:r>
          <a:endParaRPr lang="ru-RU" sz="1400" dirty="0"/>
        </a:p>
      </dgm:t>
    </dgm:pt>
    <dgm:pt modelId="{DA76E9E0-3867-49B0-9B70-3104D8CE1E2B}" type="parTrans" cxnId="{A7455E24-650B-4D71-A61D-E9FD2872D2BA}">
      <dgm:prSet/>
      <dgm:spPr/>
      <dgm:t>
        <a:bodyPr/>
        <a:lstStyle/>
        <a:p>
          <a:endParaRPr lang="ru-RU"/>
        </a:p>
      </dgm:t>
    </dgm:pt>
    <dgm:pt modelId="{D09CB942-769E-4D4D-96CA-201DC395735B}" type="sibTrans" cxnId="{A7455E24-650B-4D71-A61D-E9FD2872D2BA}">
      <dgm:prSet/>
      <dgm:spPr/>
      <dgm:t>
        <a:bodyPr/>
        <a:lstStyle/>
        <a:p>
          <a:endParaRPr lang="ru-RU"/>
        </a:p>
      </dgm:t>
    </dgm:pt>
    <dgm:pt modelId="{B2B93870-4DBF-41E2-B28E-4AB2E94B872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100" dirty="0"/>
        </a:p>
      </dgm:t>
    </dgm:pt>
    <dgm:pt modelId="{A3F23063-C3FE-4CCA-84DB-09D1A52743C2}" type="parTrans" cxnId="{E76D123C-EEE9-4787-91CE-341CE76EEE07}">
      <dgm:prSet/>
      <dgm:spPr/>
      <dgm:t>
        <a:bodyPr/>
        <a:lstStyle/>
        <a:p>
          <a:endParaRPr lang="ru-RU"/>
        </a:p>
      </dgm:t>
    </dgm:pt>
    <dgm:pt modelId="{485D26BA-D340-40AD-B953-38B68A82D8D2}" type="sibTrans" cxnId="{E76D123C-EEE9-4787-91CE-341CE76EEE07}">
      <dgm:prSet/>
      <dgm:spPr/>
      <dgm:t>
        <a:bodyPr/>
        <a:lstStyle/>
        <a:p>
          <a:endParaRPr lang="ru-RU"/>
        </a:p>
      </dgm:t>
    </dgm:pt>
    <dgm:pt modelId="{A530A00B-6454-43C2-A575-B9D63F45C6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Период революционных потрясений. Февральская и октябрьская революции, гражданские войны. Переходный период. Союз якутов</a:t>
          </a:r>
        </a:p>
      </dgm:t>
    </dgm:pt>
    <dgm:pt modelId="{DEAAF4DA-1C7A-4945-94D7-5EA37BFC1C72}" type="parTrans" cxnId="{3CEF7763-98C5-443A-BC82-3BDC2267A601}">
      <dgm:prSet/>
      <dgm:spPr/>
      <dgm:t>
        <a:bodyPr/>
        <a:lstStyle/>
        <a:p>
          <a:endParaRPr lang="ru-RU"/>
        </a:p>
      </dgm:t>
    </dgm:pt>
    <dgm:pt modelId="{C90198DF-B1B8-4D6D-ADD1-9D021854CE4C}" type="sibTrans" cxnId="{3CEF7763-98C5-443A-BC82-3BDC2267A601}">
      <dgm:prSet/>
      <dgm:spPr/>
      <dgm:t>
        <a:bodyPr/>
        <a:lstStyle/>
        <a:p>
          <a:endParaRPr lang="ru-RU"/>
        </a:p>
      </dgm:t>
    </dgm:pt>
    <dgm:pt modelId="{0D7DF0FE-5F84-40D9-B3F3-D2C85D2A1A8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050"/>
        </a:p>
      </dgm:t>
    </dgm:pt>
    <dgm:pt modelId="{0231E033-6622-4F60-8731-FA8BA89433AF}" type="parTrans" cxnId="{AF0EC7BD-D2EF-485F-BC02-51706AB50794}">
      <dgm:prSet/>
      <dgm:spPr/>
      <dgm:t>
        <a:bodyPr/>
        <a:lstStyle/>
        <a:p>
          <a:endParaRPr lang="ru-RU"/>
        </a:p>
      </dgm:t>
    </dgm:pt>
    <dgm:pt modelId="{70C59B70-28CA-495C-B488-475CC248393B}" type="sibTrans" cxnId="{AF0EC7BD-D2EF-485F-BC02-51706AB50794}">
      <dgm:prSet/>
      <dgm:spPr/>
      <dgm:t>
        <a:bodyPr/>
        <a:lstStyle/>
        <a:p>
          <a:endParaRPr lang="ru-RU"/>
        </a:p>
      </dgm:t>
    </dgm:pt>
    <dgm:pt modelId="{7EE54989-AC7D-4756-B48A-56AFDB107903}">
      <dgm:prSet/>
      <dgm:spPr/>
      <dgm:t>
        <a:bodyPr/>
        <a:lstStyle/>
        <a:p>
          <a:r>
            <a:rPr lang="ru-RU" dirty="0" smtClean="0"/>
            <a:t>Темы </a:t>
          </a:r>
          <a:endParaRPr lang="ru-RU" dirty="0"/>
        </a:p>
      </dgm:t>
    </dgm:pt>
    <dgm:pt modelId="{A806654A-68F9-4432-A51D-70C3B39E13EF}" type="parTrans" cxnId="{CB2F5B3D-7F16-4795-ADCD-A8EDBD3215D1}">
      <dgm:prSet/>
      <dgm:spPr/>
      <dgm:t>
        <a:bodyPr/>
        <a:lstStyle/>
        <a:p>
          <a:endParaRPr lang="ru-RU"/>
        </a:p>
      </dgm:t>
    </dgm:pt>
    <dgm:pt modelId="{785FA037-55F0-42F4-A6F4-BA8993159F0D}" type="sibTrans" cxnId="{CB2F5B3D-7F16-4795-ADCD-A8EDBD3215D1}">
      <dgm:prSet/>
      <dgm:spPr/>
      <dgm:t>
        <a:bodyPr/>
        <a:lstStyle/>
        <a:p>
          <a:endParaRPr lang="ru-RU"/>
        </a:p>
      </dgm:t>
    </dgm:pt>
    <dgm:pt modelId="{21CDF565-18CB-46C1-A6F3-281C2EAD5AB8}">
      <dgm:prSet/>
      <dgm:spPr/>
      <dgm:t>
        <a:bodyPr/>
        <a:lstStyle/>
        <a:p>
          <a:r>
            <a:rPr lang="ru-RU" dirty="0" smtClean="0"/>
            <a:t>Темы </a:t>
          </a:r>
          <a:endParaRPr lang="ru-RU" dirty="0"/>
        </a:p>
      </dgm:t>
    </dgm:pt>
    <dgm:pt modelId="{6411F739-9267-4F11-9F95-CAD87257F296}" type="parTrans" cxnId="{2A392317-31B9-4358-990E-F40308C0440F}">
      <dgm:prSet/>
      <dgm:spPr/>
      <dgm:t>
        <a:bodyPr/>
        <a:lstStyle/>
        <a:p>
          <a:endParaRPr lang="ru-RU"/>
        </a:p>
      </dgm:t>
    </dgm:pt>
    <dgm:pt modelId="{F344B856-7A93-473C-8AA7-A04F967D9D53}" type="sibTrans" cxnId="{2A392317-31B9-4358-990E-F40308C0440F}">
      <dgm:prSet/>
      <dgm:spPr/>
      <dgm:t>
        <a:bodyPr/>
        <a:lstStyle/>
        <a:p>
          <a:endParaRPr lang="ru-RU"/>
        </a:p>
      </dgm:t>
    </dgm:pt>
    <dgm:pt modelId="{DCD890F7-867B-4D1C-A23E-B87B0E126AFF}" type="pres">
      <dgm:prSet presAssocID="{1D36E962-F385-48CC-AE4C-5387C2CE396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E45366A-6C8E-4BE5-93A6-1ECE1F300C35}" type="pres">
      <dgm:prSet presAssocID="{21968AF1-CC2B-4B32-A63E-76525293752F}" presName="parentText1" presStyleLbl="node1" presStyleIdx="0" presStyleCnt="5" custScaleX="105168" custLinFactNeighborX="-71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01179-7327-4D82-B188-33BA29DF2610}" type="pres">
      <dgm:prSet presAssocID="{21968AF1-CC2B-4B32-A63E-76525293752F}" presName="childText1" presStyleLbl="solidAlignAcc1" presStyleIdx="0" presStyleCnt="3" custScaleX="131063" custScaleY="139390" custLinFactNeighborX="-2272" custLinFactNeighborY="10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7769C-7223-42EB-9F28-9601EA215728}" type="pres">
      <dgm:prSet presAssocID="{BBA9864D-2EA1-47AB-9DBA-E3952AB968F1}" presName="parentText2" presStyleLbl="node1" presStyleIdx="1" presStyleCnt="5" custLinFactNeighborX="-39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559EC-D922-481B-8DFF-15FC603CA36B}" type="pres">
      <dgm:prSet presAssocID="{BBA9864D-2EA1-47AB-9DBA-E3952AB968F1}" presName="childText2" presStyleLbl="solidAlignAcc1" presStyleIdx="1" presStyleCnt="3" custScaleY="117857" custLinFactNeighborX="-618" custLinFactNeighborY="35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E46FC-4529-451E-A354-00CB52F06602}" type="pres">
      <dgm:prSet presAssocID="{2A98DCFB-396B-4F85-AC11-64418BCDCE54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2A8EE-D510-4787-BF4F-A00BF1232216}" type="pres">
      <dgm:prSet presAssocID="{2A98DCFB-396B-4F85-AC11-64418BCDCE54}" presName="childText3" presStyleLbl="solidAlignAcc1" presStyleIdx="2" presStyleCnt="3" custScaleY="97380" custLinFactNeighborX="461" custLinFactNeighborY="-51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68EF3-6947-4F4A-9473-37FA6B4A851F}" type="pres">
      <dgm:prSet presAssocID="{7EE54989-AC7D-4756-B48A-56AFDB107903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C0506-F936-4354-8C3A-C10A42702C22}" type="pres">
      <dgm:prSet presAssocID="{21CDF565-18CB-46C1-A6F3-281C2EAD5AB8}" presName="parentText5" presStyleLbl="node1" presStyleIdx="4" presStyleCnt="5" custScaleX="110883" custScaleY="79207" custLinFactNeighborX="-3672" custLinFactNeighborY="24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466ADB-7761-4078-82A7-E85F10CF2D96}" type="presOf" srcId="{1D36E962-F385-48CC-AE4C-5387C2CE3963}" destId="{DCD890F7-867B-4D1C-A23E-B87B0E126AFF}" srcOrd="0" destOrd="0" presId="urn:microsoft.com/office/officeart/2009/3/layout/IncreasingArrowsProcess"/>
    <dgm:cxn modelId="{E320DC44-F758-4BE2-819E-657C82EF6CCF}" type="presOf" srcId="{0D7DF0FE-5F84-40D9-B3F3-D2C85D2A1A84}" destId="{D112A8EE-D510-4787-BF4F-A00BF1232216}" srcOrd="0" destOrd="1" presId="urn:microsoft.com/office/officeart/2009/3/layout/IncreasingArrowsProcess"/>
    <dgm:cxn modelId="{834C0BA8-C55B-4497-B58A-B03ABD9978B1}" srcId="{2A98DCFB-396B-4F85-AC11-64418BCDCE54}" destId="{48CA7D64-01F2-4CE0-8076-03A605A1EF3E}" srcOrd="0" destOrd="0" parTransId="{A8F21B53-ED6C-49A8-BADA-26216975D8D9}" sibTransId="{A3283147-7F97-4E8B-A2B3-BB1D14DFEA39}"/>
    <dgm:cxn modelId="{0CA10B7E-7278-4E64-ACEE-48F180DC70ED}" type="presOf" srcId="{7EE54989-AC7D-4756-B48A-56AFDB107903}" destId="{24168EF3-6947-4F4A-9473-37FA6B4A851F}" srcOrd="0" destOrd="0" presId="urn:microsoft.com/office/officeart/2009/3/layout/IncreasingArrowsProcess"/>
    <dgm:cxn modelId="{A643AD7C-158C-4D98-99C9-479CB9DB6396}" type="presOf" srcId="{2A98DCFB-396B-4F85-AC11-64418BCDCE54}" destId="{34AE46FC-4529-451E-A354-00CB52F06602}" srcOrd="0" destOrd="0" presId="urn:microsoft.com/office/officeart/2009/3/layout/IncreasingArrowsProcess"/>
    <dgm:cxn modelId="{5BFF5716-A5F8-4522-A334-1F32E0582E5C}" type="presOf" srcId="{A530A00B-6454-43C2-A575-B9D63F45C68D}" destId="{D112A8EE-D510-4787-BF4F-A00BF1232216}" srcOrd="0" destOrd="2" presId="urn:microsoft.com/office/officeart/2009/3/layout/IncreasingArrowsProcess"/>
    <dgm:cxn modelId="{0EE50D09-7A6F-4A55-B1E9-0232E8897885}" type="presOf" srcId="{F0B4F7E3-FFB0-47AE-9ABE-C8A44FB1A930}" destId="{E3D559EC-D922-481B-8DFF-15FC603CA36B}" srcOrd="0" destOrd="0" presId="urn:microsoft.com/office/officeart/2009/3/layout/IncreasingArrowsProcess"/>
    <dgm:cxn modelId="{C6C39B5F-EC71-43D1-AA21-31C239543FAF}" type="presOf" srcId="{BBA9864D-2EA1-47AB-9DBA-E3952AB968F1}" destId="{2E97769C-7223-42EB-9F28-9601EA215728}" srcOrd="0" destOrd="0" presId="urn:microsoft.com/office/officeart/2009/3/layout/IncreasingArrowsProcess"/>
    <dgm:cxn modelId="{546F732B-8662-47D7-A4D9-4D058295248A}" type="presOf" srcId="{48CA7D64-01F2-4CE0-8076-03A605A1EF3E}" destId="{D112A8EE-D510-4787-BF4F-A00BF1232216}" srcOrd="0" destOrd="0" presId="urn:microsoft.com/office/officeart/2009/3/layout/IncreasingArrowsProcess"/>
    <dgm:cxn modelId="{2A392317-31B9-4358-990E-F40308C0440F}" srcId="{1D36E962-F385-48CC-AE4C-5387C2CE3963}" destId="{21CDF565-18CB-46C1-A6F3-281C2EAD5AB8}" srcOrd="4" destOrd="0" parTransId="{6411F739-9267-4F11-9F95-CAD87257F296}" sibTransId="{F344B856-7A93-473C-8AA7-A04F967D9D53}"/>
    <dgm:cxn modelId="{7C5A6CDD-ADB6-4B6C-A48E-3585980E5729}" srcId="{1D36E962-F385-48CC-AE4C-5387C2CE3963}" destId="{2A98DCFB-396B-4F85-AC11-64418BCDCE54}" srcOrd="2" destOrd="0" parTransId="{93D2E79C-E139-4B7B-ABF6-57096F06EBB5}" sibTransId="{9733E67F-7D0B-4AC4-9855-0CBD432A2543}"/>
    <dgm:cxn modelId="{A833BA19-098C-4D00-AB52-E5FA0EEC6624}" type="presOf" srcId="{B2B93870-4DBF-41E2-B28E-4AB2E94B8722}" destId="{E3D559EC-D922-481B-8DFF-15FC603CA36B}" srcOrd="0" destOrd="2" presId="urn:microsoft.com/office/officeart/2009/3/layout/IncreasingArrowsProcess"/>
    <dgm:cxn modelId="{8265BBD4-E462-4EDB-A816-193EEFEFBDDA}" type="presOf" srcId="{A6627C0F-0CF3-463D-AB80-205DD960DB3C}" destId="{5DC01179-7327-4D82-B188-33BA29DF2610}" srcOrd="0" destOrd="0" presId="urn:microsoft.com/office/officeart/2009/3/layout/IncreasingArrowsProcess"/>
    <dgm:cxn modelId="{110CE207-2E93-4475-9E50-E360C0BED77A}" srcId="{BBA9864D-2EA1-47AB-9DBA-E3952AB968F1}" destId="{F0B4F7E3-FFB0-47AE-9ABE-C8A44FB1A930}" srcOrd="0" destOrd="0" parTransId="{98CF4884-BFD3-4FC9-A35E-DCA25872D910}" sibTransId="{A78C4F70-503E-4106-911C-46734773881B}"/>
    <dgm:cxn modelId="{7212F443-7964-4013-A234-1322DC550892}" srcId="{1D36E962-F385-48CC-AE4C-5387C2CE3963}" destId="{21968AF1-CC2B-4B32-A63E-76525293752F}" srcOrd="0" destOrd="0" parTransId="{32229245-C18A-4E11-B343-08BE39813785}" sibTransId="{634D41AC-0307-4DCA-A07D-C77306B9F8D7}"/>
    <dgm:cxn modelId="{E76D123C-EEE9-4787-91CE-341CE76EEE07}" srcId="{BBA9864D-2EA1-47AB-9DBA-E3952AB968F1}" destId="{B2B93870-4DBF-41E2-B28E-4AB2E94B8722}" srcOrd="2" destOrd="0" parTransId="{A3F23063-C3FE-4CCA-84DB-09D1A52743C2}" sibTransId="{485D26BA-D340-40AD-B953-38B68A82D8D2}"/>
    <dgm:cxn modelId="{CB2F5B3D-7F16-4795-ADCD-A8EDBD3215D1}" srcId="{1D36E962-F385-48CC-AE4C-5387C2CE3963}" destId="{7EE54989-AC7D-4756-B48A-56AFDB107903}" srcOrd="3" destOrd="0" parTransId="{A806654A-68F9-4432-A51D-70C3B39E13EF}" sibTransId="{785FA037-55F0-42F4-A6F4-BA8993159F0D}"/>
    <dgm:cxn modelId="{A7455E24-650B-4D71-A61D-E9FD2872D2BA}" srcId="{BBA9864D-2EA1-47AB-9DBA-E3952AB968F1}" destId="{67C178A1-7145-47C1-B4F5-E17FFB6C125D}" srcOrd="1" destOrd="0" parTransId="{DA76E9E0-3867-49B0-9B70-3104D8CE1E2B}" sibTransId="{D09CB942-769E-4D4D-96CA-201DC395735B}"/>
    <dgm:cxn modelId="{3CEF7763-98C5-443A-BC82-3BDC2267A601}" srcId="{2A98DCFB-396B-4F85-AC11-64418BCDCE54}" destId="{A530A00B-6454-43C2-A575-B9D63F45C68D}" srcOrd="2" destOrd="0" parTransId="{DEAAF4DA-1C7A-4945-94D7-5EA37BFC1C72}" sibTransId="{C90198DF-B1B8-4D6D-ADD1-9D021854CE4C}"/>
    <dgm:cxn modelId="{AF0EC7BD-D2EF-485F-BC02-51706AB50794}" srcId="{2A98DCFB-396B-4F85-AC11-64418BCDCE54}" destId="{0D7DF0FE-5F84-40D9-B3F3-D2C85D2A1A84}" srcOrd="1" destOrd="0" parTransId="{0231E033-6622-4F60-8731-FA8BA89433AF}" sibTransId="{70C59B70-28CA-495C-B488-475CC248393B}"/>
    <dgm:cxn modelId="{CDAF8804-5AC2-4206-B6D2-0E40A60CDC4E}" type="presOf" srcId="{21CDF565-18CB-46C1-A6F3-281C2EAD5AB8}" destId="{E48C0506-F936-4354-8C3A-C10A42702C22}" srcOrd="0" destOrd="0" presId="urn:microsoft.com/office/officeart/2009/3/layout/IncreasingArrowsProcess"/>
    <dgm:cxn modelId="{9FD997E7-0A46-40A6-A7CB-E2AC483A5D14}" type="presOf" srcId="{67C178A1-7145-47C1-B4F5-E17FFB6C125D}" destId="{E3D559EC-D922-481B-8DFF-15FC603CA36B}" srcOrd="0" destOrd="1" presId="urn:microsoft.com/office/officeart/2009/3/layout/IncreasingArrowsProcess"/>
    <dgm:cxn modelId="{B3F50D85-50F6-4570-9CA7-1FD8554E339D}" srcId="{21968AF1-CC2B-4B32-A63E-76525293752F}" destId="{A6627C0F-0CF3-463D-AB80-205DD960DB3C}" srcOrd="0" destOrd="0" parTransId="{FFDD75F3-0D34-4F5B-ABB3-69E9BD4FA154}" sibTransId="{46AA4468-11C3-4F97-B919-4DEFE96575D6}"/>
    <dgm:cxn modelId="{03A0523F-9C0A-44DE-8A77-A3AD50768124}" type="presOf" srcId="{21968AF1-CC2B-4B32-A63E-76525293752F}" destId="{5E45366A-6C8E-4BE5-93A6-1ECE1F300C35}" srcOrd="0" destOrd="0" presId="urn:microsoft.com/office/officeart/2009/3/layout/IncreasingArrowsProcess"/>
    <dgm:cxn modelId="{831E464E-C89F-46C9-A693-E03E607D6A09}" srcId="{1D36E962-F385-48CC-AE4C-5387C2CE3963}" destId="{BBA9864D-2EA1-47AB-9DBA-E3952AB968F1}" srcOrd="1" destOrd="0" parTransId="{ED0760D4-0408-471F-8AA8-1F6F19C7A453}" sibTransId="{0FFD9710-21AB-4F01-99FF-D87657925B88}"/>
    <dgm:cxn modelId="{BB3664BC-2F1E-447B-B6A1-6222A675EC51}" type="presParOf" srcId="{DCD890F7-867B-4D1C-A23E-B87B0E126AFF}" destId="{5E45366A-6C8E-4BE5-93A6-1ECE1F300C35}" srcOrd="0" destOrd="0" presId="urn:microsoft.com/office/officeart/2009/3/layout/IncreasingArrowsProcess"/>
    <dgm:cxn modelId="{9FC20FFF-1EA6-4356-B8E5-92F031D87EBE}" type="presParOf" srcId="{DCD890F7-867B-4D1C-A23E-B87B0E126AFF}" destId="{5DC01179-7327-4D82-B188-33BA29DF2610}" srcOrd="1" destOrd="0" presId="urn:microsoft.com/office/officeart/2009/3/layout/IncreasingArrowsProcess"/>
    <dgm:cxn modelId="{1A804144-90F1-407B-866E-B12D70441261}" type="presParOf" srcId="{DCD890F7-867B-4D1C-A23E-B87B0E126AFF}" destId="{2E97769C-7223-42EB-9F28-9601EA215728}" srcOrd="2" destOrd="0" presId="urn:microsoft.com/office/officeart/2009/3/layout/IncreasingArrowsProcess"/>
    <dgm:cxn modelId="{7E57771C-D228-4A7A-BA57-C93B4A2EEF90}" type="presParOf" srcId="{DCD890F7-867B-4D1C-A23E-B87B0E126AFF}" destId="{E3D559EC-D922-481B-8DFF-15FC603CA36B}" srcOrd="3" destOrd="0" presId="urn:microsoft.com/office/officeart/2009/3/layout/IncreasingArrowsProcess"/>
    <dgm:cxn modelId="{80B5A8AC-EC91-461F-BA64-DC254CBF7180}" type="presParOf" srcId="{DCD890F7-867B-4D1C-A23E-B87B0E126AFF}" destId="{34AE46FC-4529-451E-A354-00CB52F06602}" srcOrd="4" destOrd="0" presId="urn:microsoft.com/office/officeart/2009/3/layout/IncreasingArrowsProcess"/>
    <dgm:cxn modelId="{42B7FC57-F4B1-4D48-B40C-42EB41B6F9ED}" type="presParOf" srcId="{DCD890F7-867B-4D1C-A23E-B87B0E126AFF}" destId="{D112A8EE-D510-4787-BF4F-A00BF1232216}" srcOrd="5" destOrd="0" presId="urn:microsoft.com/office/officeart/2009/3/layout/IncreasingArrowsProcess"/>
    <dgm:cxn modelId="{A43BF746-5F9D-487F-90CF-76A1ECF7B4C7}" type="presParOf" srcId="{DCD890F7-867B-4D1C-A23E-B87B0E126AFF}" destId="{24168EF3-6947-4F4A-9473-37FA6B4A851F}" srcOrd="6" destOrd="0" presId="urn:microsoft.com/office/officeart/2009/3/layout/IncreasingArrowsProcess"/>
    <dgm:cxn modelId="{DD07DD3F-EF4F-4AD2-9CAA-B209E20B962F}" type="presParOf" srcId="{DCD890F7-867B-4D1C-A23E-B87B0E126AFF}" destId="{E48C0506-F936-4354-8C3A-C10A42702C22}" srcOrd="7" destOrd="0" presId="urn:microsoft.com/office/officeart/2009/3/layout/IncreasingArrowsProcess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5B261C-892C-4661-A0A8-F2AEC761CE42}" type="doc">
      <dgm:prSet loTypeId="urn:microsoft.com/office/officeart/2005/8/layout/gear1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D334A34-DCAD-4C87-92D1-E3D331A85A94}">
      <dgm:prSet phldrT="[Текст]"/>
      <dgm:spPr/>
      <dgm:t>
        <a:bodyPr/>
        <a:lstStyle/>
        <a:p>
          <a:r>
            <a:rPr lang="ru-RU" dirty="0" smtClean="0"/>
            <a:t>Мое генеалогическое древо</a:t>
          </a:r>
          <a:endParaRPr lang="ru-RU" dirty="0"/>
        </a:p>
      </dgm:t>
    </dgm:pt>
    <dgm:pt modelId="{FD0C3C4B-E90A-47B7-98BD-6665BF588C47}" type="parTrans" cxnId="{C797E6A3-ECD8-48C8-BF86-3F78EBD1B350}">
      <dgm:prSet/>
      <dgm:spPr/>
      <dgm:t>
        <a:bodyPr/>
        <a:lstStyle/>
        <a:p>
          <a:endParaRPr lang="ru-RU"/>
        </a:p>
      </dgm:t>
    </dgm:pt>
    <dgm:pt modelId="{CFCA6998-2456-48E6-BE53-4FBEDC28EBF2}" type="sibTrans" cxnId="{C797E6A3-ECD8-48C8-BF86-3F78EBD1B350}">
      <dgm:prSet/>
      <dgm:spPr/>
      <dgm:t>
        <a:bodyPr/>
        <a:lstStyle/>
        <a:p>
          <a:endParaRPr lang="ru-RU"/>
        </a:p>
      </dgm:t>
    </dgm:pt>
    <dgm:pt modelId="{C118549F-B364-47EC-8C8A-B86830F102AD}">
      <dgm:prSet phldrT="[Текст]"/>
      <dgm:spPr/>
      <dgm:t>
        <a:bodyPr/>
        <a:lstStyle/>
        <a:p>
          <a:endParaRPr lang="ru-RU" dirty="0"/>
        </a:p>
      </dgm:t>
    </dgm:pt>
    <dgm:pt modelId="{24C107E5-0EF2-467A-AF37-2A24881A4A3B}" type="parTrans" cxnId="{7068FC76-649D-47CD-8C51-D45274E29766}">
      <dgm:prSet/>
      <dgm:spPr/>
      <dgm:t>
        <a:bodyPr/>
        <a:lstStyle/>
        <a:p>
          <a:endParaRPr lang="ru-RU"/>
        </a:p>
      </dgm:t>
    </dgm:pt>
    <dgm:pt modelId="{670A20DC-748D-4D7C-93A3-6D7F7B804039}" type="sibTrans" cxnId="{7068FC76-649D-47CD-8C51-D45274E29766}">
      <dgm:prSet/>
      <dgm:spPr/>
      <dgm:t>
        <a:bodyPr/>
        <a:lstStyle/>
        <a:p>
          <a:endParaRPr lang="ru-RU"/>
        </a:p>
      </dgm:t>
    </dgm:pt>
    <dgm:pt modelId="{74150B3D-DF02-43F3-86D7-7B7B588A29ED}">
      <dgm:prSet phldrT="[Текст]" phldr="1"/>
      <dgm:spPr/>
      <dgm:t>
        <a:bodyPr/>
        <a:lstStyle/>
        <a:p>
          <a:endParaRPr lang="ru-RU" dirty="0"/>
        </a:p>
      </dgm:t>
    </dgm:pt>
    <dgm:pt modelId="{D08FAF9D-A41E-4F18-977B-E2BE6D082B58}" type="parTrans" cxnId="{91270905-CF25-4831-9B53-AC543CF128CC}">
      <dgm:prSet/>
      <dgm:spPr/>
      <dgm:t>
        <a:bodyPr/>
        <a:lstStyle/>
        <a:p>
          <a:endParaRPr lang="ru-RU"/>
        </a:p>
      </dgm:t>
    </dgm:pt>
    <dgm:pt modelId="{274936BB-A149-453F-8F16-7668E39BDE5C}" type="sibTrans" cxnId="{91270905-CF25-4831-9B53-AC543CF128CC}">
      <dgm:prSet/>
      <dgm:spPr/>
      <dgm:t>
        <a:bodyPr/>
        <a:lstStyle/>
        <a:p>
          <a:endParaRPr lang="ru-RU"/>
        </a:p>
      </dgm:t>
    </dgm:pt>
    <dgm:pt modelId="{2518C261-7126-4658-9FAF-1E7B8D9110B7}">
      <dgm:prSet/>
      <dgm:spPr/>
      <dgm:t>
        <a:bodyPr/>
        <a:lstStyle/>
        <a:p>
          <a:endParaRPr lang="ru-RU"/>
        </a:p>
      </dgm:t>
    </dgm:pt>
    <dgm:pt modelId="{158CB2E2-4401-471E-AF84-09B8BB5504FC}" type="parTrans" cxnId="{F51BDD15-DCD7-47BD-BF45-F691565A1820}">
      <dgm:prSet/>
      <dgm:spPr/>
      <dgm:t>
        <a:bodyPr/>
        <a:lstStyle/>
        <a:p>
          <a:endParaRPr lang="ru-RU"/>
        </a:p>
      </dgm:t>
    </dgm:pt>
    <dgm:pt modelId="{E8341572-9B0D-427B-824E-CD0D21B166EE}" type="sibTrans" cxnId="{F51BDD15-DCD7-47BD-BF45-F691565A1820}">
      <dgm:prSet/>
      <dgm:spPr/>
      <dgm:t>
        <a:bodyPr/>
        <a:lstStyle/>
        <a:p>
          <a:endParaRPr lang="ru-RU"/>
        </a:p>
      </dgm:t>
    </dgm:pt>
    <dgm:pt modelId="{70B3C5FD-35DF-48B6-8B56-2F59EA90E3E3}">
      <dgm:prSet/>
      <dgm:spPr/>
      <dgm:t>
        <a:bodyPr/>
        <a:lstStyle/>
        <a:p>
          <a:endParaRPr lang="ru-RU"/>
        </a:p>
      </dgm:t>
    </dgm:pt>
    <dgm:pt modelId="{999D7221-96D6-4B2C-9786-7D82C28796EB}" type="parTrans" cxnId="{78AD226A-E06B-4F89-A716-0D74B18D6102}">
      <dgm:prSet/>
      <dgm:spPr/>
      <dgm:t>
        <a:bodyPr/>
        <a:lstStyle/>
        <a:p>
          <a:endParaRPr lang="ru-RU"/>
        </a:p>
      </dgm:t>
    </dgm:pt>
    <dgm:pt modelId="{6DB8A487-4EDA-410C-B694-D29BE8FCCC74}" type="sibTrans" cxnId="{78AD226A-E06B-4F89-A716-0D74B18D6102}">
      <dgm:prSet/>
      <dgm:spPr/>
      <dgm:t>
        <a:bodyPr/>
        <a:lstStyle/>
        <a:p>
          <a:endParaRPr lang="ru-RU"/>
        </a:p>
      </dgm:t>
    </dgm:pt>
    <dgm:pt modelId="{33718E5B-3686-45B6-B4B2-AD1EB9D5826C}">
      <dgm:prSet/>
      <dgm:spPr/>
      <dgm:t>
        <a:bodyPr/>
        <a:lstStyle/>
        <a:p>
          <a:endParaRPr lang="ru-RU"/>
        </a:p>
      </dgm:t>
    </dgm:pt>
    <dgm:pt modelId="{1FE7271C-DE5A-4954-BCD8-5652FC073FE6}" type="parTrans" cxnId="{8F605E05-E840-42BA-A0D8-0CB915C90772}">
      <dgm:prSet/>
      <dgm:spPr/>
      <dgm:t>
        <a:bodyPr/>
        <a:lstStyle/>
        <a:p>
          <a:endParaRPr lang="ru-RU"/>
        </a:p>
      </dgm:t>
    </dgm:pt>
    <dgm:pt modelId="{8C4CF4CB-C943-4A41-8E2B-E4FC4A685BC7}" type="sibTrans" cxnId="{8F605E05-E840-42BA-A0D8-0CB915C90772}">
      <dgm:prSet/>
      <dgm:spPr/>
      <dgm:t>
        <a:bodyPr/>
        <a:lstStyle/>
        <a:p>
          <a:endParaRPr lang="ru-RU"/>
        </a:p>
      </dgm:t>
    </dgm:pt>
    <dgm:pt modelId="{9A28791C-2B5B-459C-9509-2808395764AD}">
      <dgm:prSet/>
      <dgm:spPr/>
      <dgm:t>
        <a:bodyPr/>
        <a:lstStyle/>
        <a:p>
          <a:endParaRPr lang="ru-RU" dirty="0" smtClean="0"/>
        </a:p>
      </dgm:t>
    </dgm:pt>
    <dgm:pt modelId="{9BFC02A9-F2B3-421A-A79F-0594F73A7275}" type="parTrans" cxnId="{338BC95F-20BE-460B-AA10-B986D4047EE2}">
      <dgm:prSet/>
      <dgm:spPr/>
      <dgm:t>
        <a:bodyPr/>
        <a:lstStyle/>
        <a:p>
          <a:endParaRPr lang="ru-RU"/>
        </a:p>
      </dgm:t>
    </dgm:pt>
    <dgm:pt modelId="{5360ABCC-8B3D-4C1F-861D-3DAC2AC10775}" type="sibTrans" cxnId="{338BC95F-20BE-460B-AA10-B986D4047EE2}">
      <dgm:prSet/>
      <dgm:spPr/>
      <dgm:t>
        <a:bodyPr/>
        <a:lstStyle/>
        <a:p>
          <a:endParaRPr lang="ru-RU"/>
        </a:p>
      </dgm:t>
    </dgm:pt>
    <dgm:pt modelId="{FC935B5B-CE9C-4CF2-BA6B-37EA0B470F24}">
      <dgm:prSet/>
      <dgm:spPr/>
      <dgm:t>
        <a:bodyPr/>
        <a:lstStyle/>
        <a:p>
          <a:endParaRPr lang="ru-RU"/>
        </a:p>
      </dgm:t>
    </dgm:pt>
    <dgm:pt modelId="{170BF08A-AC08-451D-82EA-734A7869AAD0}" type="parTrans" cxnId="{19F9156A-7081-46F9-B8D4-0BD8ACEAF53B}">
      <dgm:prSet/>
      <dgm:spPr/>
      <dgm:t>
        <a:bodyPr/>
        <a:lstStyle/>
        <a:p>
          <a:endParaRPr lang="ru-RU"/>
        </a:p>
      </dgm:t>
    </dgm:pt>
    <dgm:pt modelId="{2DB79629-8D29-412E-A1DF-042AD2A4C708}" type="sibTrans" cxnId="{19F9156A-7081-46F9-B8D4-0BD8ACEAF53B}">
      <dgm:prSet/>
      <dgm:spPr/>
      <dgm:t>
        <a:bodyPr/>
        <a:lstStyle/>
        <a:p>
          <a:endParaRPr lang="ru-RU"/>
        </a:p>
      </dgm:t>
    </dgm:pt>
    <dgm:pt modelId="{A8847E4F-5F02-47C8-8E10-022F6CE7B172}">
      <dgm:prSet custT="1"/>
      <dgm:spPr/>
      <dgm:t>
        <a:bodyPr/>
        <a:lstStyle/>
        <a:p>
          <a:r>
            <a:rPr lang="ru-RU" sz="1800" dirty="0" smtClean="0"/>
            <a:t>Семейный альбом</a:t>
          </a:r>
          <a:endParaRPr lang="ru-RU" sz="1800" dirty="0"/>
        </a:p>
      </dgm:t>
    </dgm:pt>
    <dgm:pt modelId="{68474384-A747-4EEC-9179-3FEF8F3218D8}" type="parTrans" cxnId="{45E608CB-C233-4EFD-9AC5-4A64267A4FF3}">
      <dgm:prSet/>
      <dgm:spPr/>
      <dgm:t>
        <a:bodyPr/>
        <a:lstStyle/>
        <a:p>
          <a:endParaRPr lang="ru-RU"/>
        </a:p>
      </dgm:t>
    </dgm:pt>
    <dgm:pt modelId="{9FD91239-3928-49B5-8D42-38F02A6983AE}" type="sibTrans" cxnId="{45E608CB-C233-4EFD-9AC5-4A64267A4FF3}">
      <dgm:prSet/>
      <dgm:spPr/>
      <dgm:t>
        <a:bodyPr/>
        <a:lstStyle/>
        <a:p>
          <a:endParaRPr lang="ru-RU"/>
        </a:p>
      </dgm:t>
    </dgm:pt>
    <dgm:pt modelId="{FC823A57-8C96-4D92-BBB9-2E702DAFCB81}">
      <dgm:prSet phldrT="[Текст]"/>
      <dgm:spPr/>
      <dgm:t>
        <a:bodyPr/>
        <a:lstStyle/>
        <a:p>
          <a:endParaRPr lang="ru-RU"/>
        </a:p>
      </dgm:t>
    </dgm:pt>
    <dgm:pt modelId="{01CD583B-DB5B-447F-99CC-35A21964DB95}" type="parTrans" cxnId="{8B76FDAB-DBD7-4904-A9E8-5267EA598F7E}">
      <dgm:prSet/>
      <dgm:spPr/>
      <dgm:t>
        <a:bodyPr/>
        <a:lstStyle/>
        <a:p>
          <a:endParaRPr lang="ru-RU"/>
        </a:p>
      </dgm:t>
    </dgm:pt>
    <dgm:pt modelId="{0D580525-6284-4ED1-9E1D-DE399A081C8D}" type="sibTrans" cxnId="{8B76FDAB-DBD7-4904-A9E8-5267EA598F7E}">
      <dgm:prSet/>
      <dgm:spPr/>
      <dgm:t>
        <a:bodyPr/>
        <a:lstStyle/>
        <a:p>
          <a:endParaRPr lang="ru-RU"/>
        </a:p>
      </dgm:t>
    </dgm:pt>
    <dgm:pt modelId="{A93ED9AC-419E-496F-BE03-2C9D9C7A8EC7}" type="pres">
      <dgm:prSet presAssocID="{365B261C-892C-4661-A0A8-F2AEC761CE4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45CAC5-B269-48EA-909D-546E7D0BB381}" type="pres">
      <dgm:prSet presAssocID="{FC935B5B-CE9C-4CF2-BA6B-37EA0B470F2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E1BA2-1727-47B5-A574-D8E0A79E1F4C}" type="pres">
      <dgm:prSet presAssocID="{FC935B5B-CE9C-4CF2-BA6B-37EA0B470F24}" presName="gear1srcNode" presStyleLbl="node1" presStyleIdx="0" presStyleCnt="3"/>
      <dgm:spPr/>
      <dgm:t>
        <a:bodyPr/>
        <a:lstStyle/>
        <a:p>
          <a:endParaRPr lang="ru-RU"/>
        </a:p>
      </dgm:t>
    </dgm:pt>
    <dgm:pt modelId="{FF3661D2-CF62-4F98-8B14-8DA911917DBA}" type="pres">
      <dgm:prSet presAssocID="{FC935B5B-CE9C-4CF2-BA6B-37EA0B470F24}" presName="gear1dstNode" presStyleLbl="node1" presStyleIdx="0" presStyleCnt="3"/>
      <dgm:spPr/>
      <dgm:t>
        <a:bodyPr/>
        <a:lstStyle/>
        <a:p>
          <a:endParaRPr lang="ru-RU"/>
        </a:p>
      </dgm:t>
    </dgm:pt>
    <dgm:pt modelId="{4489EA7D-2CE8-43D9-9497-E0E9837E1607}" type="pres">
      <dgm:prSet presAssocID="{FC935B5B-CE9C-4CF2-BA6B-37EA0B470F24}" presName="gear1ch" presStyleLbl="fgAcc1" presStyleIdx="0" presStyleCnt="2" custLinFactX="100000" custLinFactY="-3932" custLinFactNeighborX="1052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D3638-7BFF-457B-AA9F-0BEFE56CD785}" type="pres">
      <dgm:prSet presAssocID="{C118549F-B364-47EC-8C8A-B86830F102A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FE177-9964-4A46-8546-A85547B2C227}" type="pres">
      <dgm:prSet presAssocID="{C118549F-B364-47EC-8C8A-B86830F102AD}" presName="gear2srcNode" presStyleLbl="node1" presStyleIdx="1" presStyleCnt="3"/>
      <dgm:spPr/>
      <dgm:t>
        <a:bodyPr/>
        <a:lstStyle/>
        <a:p>
          <a:endParaRPr lang="ru-RU"/>
        </a:p>
      </dgm:t>
    </dgm:pt>
    <dgm:pt modelId="{8F391528-6598-4CDB-8D09-D19612906BD3}" type="pres">
      <dgm:prSet presAssocID="{C118549F-B364-47EC-8C8A-B86830F102AD}" presName="gear2dstNode" presStyleLbl="node1" presStyleIdx="1" presStyleCnt="3"/>
      <dgm:spPr/>
      <dgm:t>
        <a:bodyPr/>
        <a:lstStyle/>
        <a:p>
          <a:endParaRPr lang="ru-RU"/>
        </a:p>
      </dgm:t>
    </dgm:pt>
    <dgm:pt modelId="{DC2828B5-861F-4A16-AB6D-1F6F3E6C49A2}" type="pres">
      <dgm:prSet presAssocID="{9A28791C-2B5B-459C-9509-2808395764AD}" presName="gear3" presStyleLbl="node1" presStyleIdx="2" presStyleCnt="3"/>
      <dgm:spPr/>
      <dgm:t>
        <a:bodyPr/>
        <a:lstStyle/>
        <a:p>
          <a:endParaRPr lang="ru-RU"/>
        </a:p>
      </dgm:t>
    </dgm:pt>
    <dgm:pt modelId="{E3014126-B39D-42EC-9656-509F2046D5DD}" type="pres">
      <dgm:prSet presAssocID="{9A28791C-2B5B-459C-9509-2808395764A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D3F77-56D4-4C41-B145-A94E19AE8BD3}" type="pres">
      <dgm:prSet presAssocID="{9A28791C-2B5B-459C-9509-2808395764AD}" presName="gear3srcNode" presStyleLbl="node1" presStyleIdx="2" presStyleCnt="3"/>
      <dgm:spPr/>
      <dgm:t>
        <a:bodyPr/>
        <a:lstStyle/>
        <a:p>
          <a:endParaRPr lang="ru-RU"/>
        </a:p>
      </dgm:t>
    </dgm:pt>
    <dgm:pt modelId="{DF3D410B-75BD-458A-8875-46BAAB8D8997}" type="pres">
      <dgm:prSet presAssocID="{9A28791C-2B5B-459C-9509-2808395764AD}" presName="gear3dstNode" presStyleLbl="node1" presStyleIdx="2" presStyleCnt="3"/>
      <dgm:spPr/>
      <dgm:t>
        <a:bodyPr/>
        <a:lstStyle/>
        <a:p>
          <a:endParaRPr lang="ru-RU"/>
        </a:p>
      </dgm:t>
    </dgm:pt>
    <dgm:pt modelId="{A9962113-08D6-45AB-88C9-4ED2E9BF9D37}" type="pres">
      <dgm:prSet presAssocID="{9A28791C-2B5B-459C-9509-2808395764AD}" presName="gear3ch" presStyleLbl="fgAcc1" presStyleIdx="1" presStyleCnt="2" custLinFactNeighborX="31790" custLinFactNeighborY="118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72C50-740D-4913-9C19-80D2605E226A}" type="pres">
      <dgm:prSet presAssocID="{2DB79629-8D29-412E-A1DF-042AD2A4C708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162FE726-AB73-41A2-B8EA-82BE8D26CE55}" type="pres">
      <dgm:prSet presAssocID="{670A20DC-748D-4D7C-93A3-6D7F7B804039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36828DBF-2824-4282-966B-57783EAAA5A9}" type="pres">
      <dgm:prSet presAssocID="{5360ABCC-8B3D-4C1F-861D-3DAC2AC10775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9F9156A-7081-46F9-B8D4-0BD8ACEAF53B}" srcId="{365B261C-892C-4661-A0A8-F2AEC761CE42}" destId="{FC935B5B-CE9C-4CF2-BA6B-37EA0B470F24}" srcOrd="0" destOrd="0" parTransId="{170BF08A-AC08-451D-82EA-734A7869AAD0}" sibTransId="{2DB79629-8D29-412E-A1DF-042AD2A4C708}"/>
    <dgm:cxn modelId="{8F605E05-E840-42BA-A0D8-0CB915C90772}" srcId="{365B261C-892C-4661-A0A8-F2AEC761CE42}" destId="{33718E5B-3686-45B6-B4B2-AD1EB9D5826C}" srcOrd="5" destOrd="0" parTransId="{1FE7271C-DE5A-4954-BCD8-5652FC073FE6}" sibTransId="{8C4CF4CB-C943-4A41-8E2B-E4FC4A685BC7}"/>
    <dgm:cxn modelId="{03AECF30-CE38-4606-8736-0CAC37355CF2}" type="presOf" srcId="{FC935B5B-CE9C-4CF2-BA6B-37EA0B470F24}" destId="{FF3661D2-CF62-4F98-8B14-8DA911917DBA}" srcOrd="2" destOrd="0" presId="urn:microsoft.com/office/officeart/2005/8/layout/gear1"/>
    <dgm:cxn modelId="{C797E6A3-ECD8-48C8-BF86-3F78EBD1B350}" srcId="{FC935B5B-CE9C-4CF2-BA6B-37EA0B470F24}" destId="{5D334A34-DCAD-4C87-92D1-E3D331A85A94}" srcOrd="0" destOrd="0" parTransId="{FD0C3C4B-E90A-47B7-98BD-6665BF588C47}" sibTransId="{CFCA6998-2456-48E6-BE53-4FBEDC28EBF2}"/>
    <dgm:cxn modelId="{F51BDD15-DCD7-47BD-BF45-F691565A1820}" srcId="{365B261C-892C-4661-A0A8-F2AEC761CE42}" destId="{2518C261-7126-4658-9FAF-1E7B8D9110B7}" srcOrd="6" destOrd="0" parTransId="{158CB2E2-4401-471E-AF84-09B8BB5504FC}" sibTransId="{E8341572-9B0D-427B-824E-CD0D21B166EE}"/>
    <dgm:cxn modelId="{CAB3A4CD-700D-4E37-94C5-61FCF4F05EEA}" type="presOf" srcId="{C118549F-B364-47EC-8C8A-B86830F102AD}" destId="{389D3638-7BFF-457B-AA9F-0BEFE56CD785}" srcOrd="0" destOrd="0" presId="urn:microsoft.com/office/officeart/2005/8/layout/gear1"/>
    <dgm:cxn modelId="{0C2511A3-5B22-41B9-B41A-9C594A4FE022}" type="presOf" srcId="{9A28791C-2B5B-459C-9509-2808395764AD}" destId="{DF3D410B-75BD-458A-8875-46BAAB8D8997}" srcOrd="3" destOrd="0" presId="urn:microsoft.com/office/officeart/2005/8/layout/gear1"/>
    <dgm:cxn modelId="{9BCF0BE5-B24D-4A1C-9C55-29B04ED748A7}" type="presOf" srcId="{365B261C-892C-4661-A0A8-F2AEC761CE42}" destId="{A93ED9AC-419E-496F-BE03-2C9D9C7A8EC7}" srcOrd="0" destOrd="0" presId="urn:microsoft.com/office/officeart/2005/8/layout/gear1"/>
    <dgm:cxn modelId="{FA6D1012-4729-4E7B-A027-5B6E80BBF5DF}" type="presOf" srcId="{9A28791C-2B5B-459C-9509-2808395764AD}" destId="{DC2828B5-861F-4A16-AB6D-1F6F3E6C49A2}" srcOrd="0" destOrd="0" presId="urn:microsoft.com/office/officeart/2005/8/layout/gear1"/>
    <dgm:cxn modelId="{338BC95F-20BE-460B-AA10-B986D4047EE2}" srcId="{365B261C-892C-4661-A0A8-F2AEC761CE42}" destId="{9A28791C-2B5B-459C-9509-2808395764AD}" srcOrd="2" destOrd="0" parTransId="{9BFC02A9-F2B3-421A-A79F-0594F73A7275}" sibTransId="{5360ABCC-8B3D-4C1F-861D-3DAC2AC10775}"/>
    <dgm:cxn modelId="{8B76FDAB-DBD7-4904-A9E8-5267EA598F7E}" srcId="{365B261C-892C-4661-A0A8-F2AEC761CE42}" destId="{FC823A57-8C96-4D92-BBB9-2E702DAFCB81}" srcOrd="7" destOrd="0" parTransId="{01CD583B-DB5B-447F-99CC-35A21964DB95}" sibTransId="{0D580525-6284-4ED1-9E1D-DE399A081C8D}"/>
    <dgm:cxn modelId="{91270905-CF25-4831-9B53-AC543CF128CC}" srcId="{365B261C-892C-4661-A0A8-F2AEC761CE42}" destId="{74150B3D-DF02-43F3-86D7-7B7B588A29ED}" srcOrd="3" destOrd="0" parTransId="{D08FAF9D-A41E-4F18-977B-E2BE6D082B58}" sibTransId="{274936BB-A149-453F-8F16-7668E39BDE5C}"/>
    <dgm:cxn modelId="{CF77E367-8D58-40E3-9E9D-5FEF671169C5}" type="presOf" srcId="{5360ABCC-8B3D-4C1F-861D-3DAC2AC10775}" destId="{36828DBF-2824-4282-966B-57783EAAA5A9}" srcOrd="0" destOrd="0" presId="urn:microsoft.com/office/officeart/2005/8/layout/gear1"/>
    <dgm:cxn modelId="{6141CE57-15EE-4EC9-AA4E-7883823E8223}" type="presOf" srcId="{5D334A34-DCAD-4C87-92D1-E3D331A85A94}" destId="{4489EA7D-2CE8-43D9-9497-E0E9837E1607}" srcOrd="0" destOrd="0" presId="urn:microsoft.com/office/officeart/2005/8/layout/gear1"/>
    <dgm:cxn modelId="{4B98754F-D03B-4A81-BCB7-0F88D3259D12}" type="presOf" srcId="{2DB79629-8D29-412E-A1DF-042AD2A4C708}" destId="{E7172C50-740D-4913-9C19-80D2605E226A}" srcOrd="0" destOrd="0" presId="urn:microsoft.com/office/officeart/2005/8/layout/gear1"/>
    <dgm:cxn modelId="{78AD226A-E06B-4F89-A716-0D74B18D6102}" srcId="{365B261C-892C-4661-A0A8-F2AEC761CE42}" destId="{70B3C5FD-35DF-48B6-8B56-2F59EA90E3E3}" srcOrd="4" destOrd="0" parTransId="{999D7221-96D6-4B2C-9786-7D82C28796EB}" sibTransId="{6DB8A487-4EDA-410C-B694-D29BE8FCCC74}"/>
    <dgm:cxn modelId="{4CAE8A2D-57F0-4261-9A7B-6BB935C1A467}" type="presOf" srcId="{9A28791C-2B5B-459C-9509-2808395764AD}" destId="{550D3F77-56D4-4C41-B145-A94E19AE8BD3}" srcOrd="2" destOrd="0" presId="urn:microsoft.com/office/officeart/2005/8/layout/gear1"/>
    <dgm:cxn modelId="{9CD40995-9FB1-459D-84DA-DBB1628C8FEA}" type="presOf" srcId="{C118549F-B364-47EC-8C8A-B86830F102AD}" destId="{8F391528-6598-4CDB-8D09-D19612906BD3}" srcOrd="2" destOrd="0" presId="urn:microsoft.com/office/officeart/2005/8/layout/gear1"/>
    <dgm:cxn modelId="{3F7A05BC-E7BD-4DE9-A4D0-9CC7DA7EBE09}" type="presOf" srcId="{A8847E4F-5F02-47C8-8E10-022F6CE7B172}" destId="{A9962113-08D6-45AB-88C9-4ED2E9BF9D37}" srcOrd="0" destOrd="0" presId="urn:microsoft.com/office/officeart/2005/8/layout/gear1"/>
    <dgm:cxn modelId="{50AE6588-4280-49A9-A5E5-B2F0702EAA8D}" type="presOf" srcId="{FC935B5B-CE9C-4CF2-BA6B-37EA0B470F24}" destId="{6D1E1BA2-1727-47B5-A574-D8E0A79E1F4C}" srcOrd="1" destOrd="0" presId="urn:microsoft.com/office/officeart/2005/8/layout/gear1"/>
    <dgm:cxn modelId="{D62DCA4F-9AAE-422B-A49C-DF66F057AC30}" type="presOf" srcId="{9A28791C-2B5B-459C-9509-2808395764AD}" destId="{E3014126-B39D-42EC-9656-509F2046D5DD}" srcOrd="1" destOrd="0" presId="urn:microsoft.com/office/officeart/2005/8/layout/gear1"/>
    <dgm:cxn modelId="{AB1DE1EA-934A-4618-AC09-779A35DBC0B6}" type="presOf" srcId="{FC935B5B-CE9C-4CF2-BA6B-37EA0B470F24}" destId="{8E45CAC5-B269-48EA-909D-546E7D0BB381}" srcOrd="0" destOrd="0" presId="urn:microsoft.com/office/officeart/2005/8/layout/gear1"/>
    <dgm:cxn modelId="{7068FC76-649D-47CD-8C51-D45274E29766}" srcId="{365B261C-892C-4661-A0A8-F2AEC761CE42}" destId="{C118549F-B364-47EC-8C8A-B86830F102AD}" srcOrd="1" destOrd="0" parTransId="{24C107E5-0EF2-467A-AF37-2A24881A4A3B}" sibTransId="{670A20DC-748D-4D7C-93A3-6D7F7B804039}"/>
    <dgm:cxn modelId="{45E608CB-C233-4EFD-9AC5-4A64267A4FF3}" srcId="{9A28791C-2B5B-459C-9509-2808395764AD}" destId="{A8847E4F-5F02-47C8-8E10-022F6CE7B172}" srcOrd="0" destOrd="0" parTransId="{68474384-A747-4EEC-9179-3FEF8F3218D8}" sibTransId="{9FD91239-3928-49B5-8D42-38F02A6983AE}"/>
    <dgm:cxn modelId="{804FB4F8-BF14-482A-99F4-449E68860C9E}" type="presOf" srcId="{C118549F-B364-47EC-8C8A-B86830F102AD}" destId="{110FE177-9964-4A46-8546-A85547B2C227}" srcOrd="1" destOrd="0" presId="urn:microsoft.com/office/officeart/2005/8/layout/gear1"/>
    <dgm:cxn modelId="{8AF054E1-ABDC-4940-A645-CECC6E9FDAAE}" type="presOf" srcId="{670A20DC-748D-4D7C-93A3-6D7F7B804039}" destId="{162FE726-AB73-41A2-B8EA-82BE8D26CE55}" srcOrd="0" destOrd="0" presId="urn:microsoft.com/office/officeart/2005/8/layout/gear1"/>
    <dgm:cxn modelId="{E4A7EC5E-E0DB-42B6-8837-596EE3453502}" type="presParOf" srcId="{A93ED9AC-419E-496F-BE03-2C9D9C7A8EC7}" destId="{8E45CAC5-B269-48EA-909D-546E7D0BB381}" srcOrd="0" destOrd="0" presId="urn:microsoft.com/office/officeart/2005/8/layout/gear1"/>
    <dgm:cxn modelId="{F964DAF4-6810-4AF3-BF93-499833C58A0C}" type="presParOf" srcId="{A93ED9AC-419E-496F-BE03-2C9D9C7A8EC7}" destId="{6D1E1BA2-1727-47B5-A574-D8E0A79E1F4C}" srcOrd="1" destOrd="0" presId="urn:microsoft.com/office/officeart/2005/8/layout/gear1"/>
    <dgm:cxn modelId="{AC3FE57F-D4DA-4BE8-9089-0546E9CACD04}" type="presParOf" srcId="{A93ED9AC-419E-496F-BE03-2C9D9C7A8EC7}" destId="{FF3661D2-CF62-4F98-8B14-8DA911917DBA}" srcOrd="2" destOrd="0" presId="urn:microsoft.com/office/officeart/2005/8/layout/gear1"/>
    <dgm:cxn modelId="{6051E98B-8997-4BED-A914-2EB602EC4423}" type="presParOf" srcId="{A93ED9AC-419E-496F-BE03-2C9D9C7A8EC7}" destId="{4489EA7D-2CE8-43D9-9497-E0E9837E1607}" srcOrd="3" destOrd="0" presId="urn:microsoft.com/office/officeart/2005/8/layout/gear1"/>
    <dgm:cxn modelId="{71D2C75C-2BAB-4694-9425-E7E731D5AD96}" type="presParOf" srcId="{A93ED9AC-419E-496F-BE03-2C9D9C7A8EC7}" destId="{389D3638-7BFF-457B-AA9F-0BEFE56CD785}" srcOrd="4" destOrd="0" presId="urn:microsoft.com/office/officeart/2005/8/layout/gear1"/>
    <dgm:cxn modelId="{4D697DCB-A1C5-4948-9A3A-EB5E090253E8}" type="presParOf" srcId="{A93ED9AC-419E-496F-BE03-2C9D9C7A8EC7}" destId="{110FE177-9964-4A46-8546-A85547B2C227}" srcOrd="5" destOrd="0" presId="urn:microsoft.com/office/officeart/2005/8/layout/gear1"/>
    <dgm:cxn modelId="{5490812C-F491-4F1E-B163-99DDF3CEE956}" type="presParOf" srcId="{A93ED9AC-419E-496F-BE03-2C9D9C7A8EC7}" destId="{8F391528-6598-4CDB-8D09-D19612906BD3}" srcOrd="6" destOrd="0" presId="urn:microsoft.com/office/officeart/2005/8/layout/gear1"/>
    <dgm:cxn modelId="{DED47AD4-6AB5-4653-B54E-8A564008413F}" type="presParOf" srcId="{A93ED9AC-419E-496F-BE03-2C9D9C7A8EC7}" destId="{DC2828B5-861F-4A16-AB6D-1F6F3E6C49A2}" srcOrd="7" destOrd="0" presId="urn:microsoft.com/office/officeart/2005/8/layout/gear1"/>
    <dgm:cxn modelId="{C90817B6-0462-4651-B45D-DE5A549217F3}" type="presParOf" srcId="{A93ED9AC-419E-496F-BE03-2C9D9C7A8EC7}" destId="{E3014126-B39D-42EC-9656-509F2046D5DD}" srcOrd="8" destOrd="0" presId="urn:microsoft.com/office/officeart/2005/8/layout/gear1"/>
    <dgm:cxn modelId="{BB9176E9-17F7-4DE7-9628-77F20871E3BF}" type="presParOf" srcId="{A93ED9AC-419E-496F-BE03-2C9D9C7A8EC7}" destId="{550D3F77-56D4-4C41-B145-A94E19AE8BD3}" srcOrd="9" destOrd="0" presId="urn:microsoft.com/office/officeart/2005/8/layout/gear1"/>
    <dgm:cxn modelId="{F5A730C8-533D-49CE-8BDC-7DC05AF05A1E}" type="presParOf" srcId="{A93ED9AC-419E-496F-BE03-2C9D9C7A8EC7}" destId="{DF3D410B-75BD-458A-8875-46BAAB8D8997}" srcOrd="10" destOrd="0" presId="urn:microsoft.com/office/officeart/2005/8/layout/gear1"/>
    <dgm:cxn modelId="{3382AB0D-285F-4EFD-AF47-540DA458F915}" type="presParOf" srcId="{A93ED9AC-419E-496F-BE03-2C9D9C7A8EC7}" destId="{A9962113-08D6-45AB-88C9-4ED2E9BF9D37}" srcOrd="11" destOrd="0" presId="urn:microsoft.com/office/officeart/2005/8/layout/gear1"/>
    <dgm:cxn modelId="{7F16ADB7-53A8-4EEE-9CE6-6930881788E8}" type="presParOf" srcId="{A93ED9AC-419E-496F-BE03-2C9D9C7A8EC7}" destId="{E7172C50-740D-4913-9C19-80D2605E226A}" srcOrd="12" destOrd="0" presId="urn:microsoft.com/office/officeart/2005/8/layout/gear1"/>
    <dgm:cxn modelId="{2E6A958D-7F59-4CEF-8BA0-B20A34B68BFD}" type="presParOf" srcId="{A93ED9AC-419E-496F-BE03-2C9D9C7A8EC7}" destId="{162FE726-AB73-41A2-B8EA-82BE8D26CE55}" srcOrd="13" destOrd="0" presId="urn:microsoft.com/office/officeart/2005/8/layout/gear1"/>
    <dgm:cxn modelId="{B8BCF592-787B-462A-9650-1D73C2BE6BBF}" type="presParOf" srcId="{A93ED9AC-419E-496F-BE03-2C9D9C7A8EC7}" destId="{36828DBF-2824-4282-966B-57783EAAA5A9}" srcOrd="14" destOrd="0" presId="urn:microsoft.com/office/officeart/2005/8/layout/gear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408CB22-0210-44BF-BD0B-C94D0B355363}" type="doc">
      <dgm:prSet loTypeId="urn:microsoft.com/office/officeart/2005/8/layout/bProcess4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49F889B-1E35-458A-99F5-6D2168CF5B14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Когнитивные процессы </a:t>
          </a:r>
        </a:p>
        <a:p>
          <a:r>
            <a:rPr lang="ru-RU" sz="1800" dirty="0" smtClean="0">
              <a:solidFill>
                <a:srgbClr val="002060"/>
              </a:solidFill>
            </a:rPr>
            <a:t>(мысль-план-</a:t>
          </a:r>
          <a:r>
            <a:rPr lang="ru-RU" sz="1800" dirty="0" err="1" smtClean="0">
              <a:solidFill>
                <a:srgbClr val="002060"/>
              </a:solidFill>
            </a:rPr>
            <a:t>измениние</a:t>
          </a:r>
          <a:r>
            <a:rPr lang="ru-RU" sz="1800" dirty="0" smtClean="0">
              <a:solidFill>
                <a:srgbClr val="002060"/>
              </a:solidFill>
            </a:rPr>
            <a:t>)</a:t>
          </a:r>
          <a:endParaRPr lang="ru-RU" sz="1800" dirty="0">
            <a:solidFill>
              <a:srgbClr val="002060"/>
            </a:solidFill>
          </a:endParaRPr>
        </a:p>
      </dgm:t>
    </dgm:pt>
    <dgm:pt modelId="{F4B937F6-738E-4794-BE3A-0ADB323DCE8C}" type="parTrans" cxnId="{4C927072-1FD3-4C11-8222-B9D009B8188F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AA9FDED5-E234-4A81-BE05-6EFAF4FCD622}" type="sibTrans" cxnId="{4C927072-1FD3-4C11-8222-B9D009B8188F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2F271BCC-C313-48E3-91A3-7596C27FF14B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Выявление и поиск, обработка, оценка информации, работа с большим объемом литературы и источников </a:t>
          </a:r>
          <a:endParaRPr lang="ru-RU" sz="1400" dirty="0">
            <a:solidFill>
              <a:srgbClr val="002060"/>
            </a:solidFill>
          </a:endParaRPr>
        </a:p>
      </dgm:t>
    </dgm:pt>
    <dgm:pt modelId="{4D4EBD6D-978A-43F1-8DA7-7C758B9E822C}" type="parTrans" cxnId="{2BC7B8B1-2FE0-4C69-8A50-96AF89890F16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484B3678-A7E9-41EC-A51C-205C88AF5E59}" type="sibTrans" cxnId="{2BC7B8B1-2FE0-4C69-8A50-96AF89890F16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4B66AA9D-7499-46D0-8729-A90320F9BD17}">
      <dgm:prSet phldrT="[Текст]" custT="1"/>
      <dgm:spPr/>
      <dgm:t>
        <a:bodyPr/>
        <a:lstStyle/>
        <a:p>
          <a:r>
            <a:rPr lang="ru-RU" sz="1100" dirty="0" smtClean="0">
              <a:solidFill>
                <a:srgbClr val="002060"/>
              </a:solidFill>
            </a:rPr>
            <a:t>Разработка интегрированных заданий в рамках Проекта как проектных  программ по предметам математического, естественнонаучного и гуманитарного цикла  </a:t>
          </a:r>
          <a:endParaRPr lang="ru-RU" sz="1100" dirty="0">
            <a:solidFill>
              <a:srgbClr val="002060"/>
            </a:solidFill>
          </a:endParaRPr>
        </a:p>
      </dgm:t>
    </dgm:pt>
    <dgm:pt modelId="{BAC8E0B9-A830-4A0D-978B-ADAC70009506}" type="parTrans" cxnId="{064A5BF3-DFCD-4AD4-B973-A77F2A91C920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93D2EFC5-E78F-4F85-A6C9-39D45BFFE266}" type="sibTrans" cxnId="{064A5BF3-DFCD-4AD4-B973-A77F2A91C920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FA93B2E8-BDD5-4698-BDBD-9D81ED667F67}">
      <dgm:prSet custT="1"/>
      <dgm:spPr/>
      <dgm:t>
        <a:bodyPr/>
        <a:lstStyle/>
        <a:p>
          <a:r>
            <a:rPr lang="ru-RU" sz="1600" smtClean="0">
              <a:solidFill>
                <a:srgbClr val="002060"/>
              </a:solidFill>
            </a:rPr>
            <a:t>Условия, необходимые для реализации Проекта </a:t>
          </a:r>
          <a:endParaRPr lang="ru-RU" sz="1600" dirty="0">
            <a:solidFill>
              <a:srgbClr val="002060"/>
            </a:solidFill>
          </a:endParaRPr>
        </a:p>
      </dgm:t>
    </dgm:pt>
    <dgm:pt modelId="{AA213697-5779-4A3D-91D5-AA3B61CD4CB1}" type="parTrans" cxnId="{ABA30DB3-1E30-443D-9ABC-654E0996283B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0D907B6A-82DE-4559-85AD-261493A30E63}" type="sibTrans" cxnId="{ABA30DB3-1E30-443D-9ABC-654E0996283B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3AA2A1CE-CD93-4A93-89B6-A00C1014E3AF}">
      <dgm:prSet custT="1"/>
      <dgm:spPr/>
      <dgm:t>
        <a:bodyPr/>
        <a:lstStyle/>
        <a:p>
          <a:r>
            <a:rPr lang="ru-RU" sz="1400" smtClean="0">
              <a:solidFill>
                <a:srgbClr val="002060"/>
              </a:solidFill>
            </a:rPr>
            <a:t>Организация современного мультикультурного пространства в школе </a:t>
          </a:r>
          <a:endParaRPr lang="ru-RU" sz="1400" dirty="0">
            <a:solidFill>
              <a:srgbClr val="002060"/>
            </a:solidFill>
          </a:endParaRPr>
        </a:p>
      </dgm:t>
    </dgm:pt>
    <dgm:pt modelId="{B40E3D8D-1969-4D50-92A1-3BDC38B031D1}" type="parTrans" cxnId="{E578FA94-8C8F-4A2A-8FE6-FEFB218191E0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87EDCDE8-D39E-4BD9-BAFD-B7B6CA81334B}" type="sibTrans" cxnId="{E578FA94-8C8F-4A2A-8FE6-FEFB218191E0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651511A9-72B0-48D0-964D-291D6CCCD83F}">
      <dgm:prSet custT="1"/>
      <dgm:spPr/>
      <dgm:t>
        <a:bodyPr/>
        <a:lstStyle/>
        <a:p>
          <a:r>
            <a:rPr lang="ru-RU" sz="1600" smtClean="0">
              <a:solidFill>
                <a:srgbClr val="002060"/>
              </a:solidFill>
            </a:rPr>
            <a:t>Организация рабочих мест </a:t>
          </a:r>
          <a:endParaRPr lang="ru-RU" sz="1600" dirty="0">
            <a:solidFill>
              <a:srgbClr val="002060"/>
            </a:solidFill>
          </a:endParaRPr>
        </a:p>
      </dgm:t>
    </dgm:pt>
    <dgm:pt modelId="{74802633-6E33-404E-917E-B77FEB2E91C1}" type="parTrans" cxnId="{5DE13A7F-9847-40A6-B205-599345C70CB1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291FDD85-024E-4FCF-BD67-DD389218815D}" type="sibTrans" cxnId="{5DE13A7F-9847-40A6-B205-599345C70CB1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0A08B1DD-3083-43F6-B710-EC05C436F1B8}">
      <dgm:prSet custT="1"/>
      <dgm:spPr/>
      <dgm:t>
        <a:bodyPr/>
        <a:lstStyle/>
        <a:p>
          <a:r>
            <a:rPr lang="ru-RU" sz="1200" smtClean="0">
              <a:solidFill>
                <a:srgbClr val="002060"/>
              </a:solidFill>
            </a:rPr>
            <a:t>Широкий доступ к источникам информации: справочники </a:t>
          </a:r>
          <a:r>
            <a:rPr lang="ru-RU" sz="1200" smtClean="0">
              <a:solidFill>
                <a:srgbClr val="002060"/>
              </a:solidFill>
              <a:sym typeface="Symbol" panose="05050102010706020507" pitchFamily="18" charset="2"/>
            </a:rPr>
            <a:t></a:t>
          </a:r>
          <a:r>
            <a:rPr lang="ru-RU" sz="1200" smtClean="0">
              <a:solidFill>
                <a:srgbClr val="002060"/>
              </a:solidFill>
            </a:rPr>
            <a:t> энциклопедии </a:t>
          </a:r>
          <a:r>
            <a:rPr lang="ru-RU" sz="1200" smtClean="0">
              <a:solidFill>
                <a:srgbClr val="002060"/>
              </a:solidFill>
              <a:sym typeface="Symbol" panose="05050102010706020507" pitchFamily="18" charset="2"/>
            </a:rPr>
            <a:t></a:t>
          </a:r>
          <a:r>
            <a:rPr lang="ru-RU" sz="1200" smtClean="0">
              <a:solidFill>
                <a:srgbClr val="002060"/>
              </a:solidFill>
            </a:rPr>
            <a:t> медиа ресурсы </a:t>
          </a:r>
          <a:r>
            <a:rPr lang="ru-RU" sz="1200" smtClean="0">
              <a:solidFill>
                <a:srgbClr val="002060"/>
              </a:solidFill>
              <a:sym typeface="Symbol" panose="05050102010706020507" pitchFamily="18" charset="2"/>
            </a:rPr>
            <a:t></a:t>
          </a:r>
          <a:r>
            <a:rPr lang="ru-RU" sz="1200" smtClean="0">
              <a:solidFill>
                <a:srgbClr val="002060"/>
              </a:solidFill>
            </a:rPr>
            <a:t> к Интернет ресурсам</a:t>
          </a:r>
          <a:endParaRPr lang="ru-RU" sz="1200" dirty="0">
            <a:solidFill>
              <a:srgbClr val="002060"/>
            </a:solidFill>
          </a:endParaRPr>
        </a:p>
      </dgm:t>
    </dgm:pt>
    <dgm:pt modelId="{E09E48EB-8C6B-4C30-B0AC-B73382706A1A}" type="parTrans" cxnId="{13035A27-4DA0-4C64-81C1-952CF117DC2D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FC5819DB-4493-42E3-A5A8-2D11DC7C2D79}" type="sibTrans" cxnId="{13035A27-4DA0-4C64-81C1-952CF117DC2D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52A1E05A-D414-438E-BEAE-CAA9DF5AAB78}">
      <dgm:prSet custT="1"/>
      <dgm:spPr/>
      <dgm:t>
        <a:bodyPr/>
        <a:lstStyle/>
        <a:p>
          <a:r>
            <a:rPr lang="ru-RU" sz="1100" smtClean="0">
              <a:solidFill>
                <a:srgbClr val="002060"/>
              </a:solidFill>
            </a:rPr>
            <a:t>Наличие дополнительных ресурсов:обеспечение участия в программе краеведов , руководителей наслега, привлеченных консультантов по темам</a:t>
          </a:r>
          <a:endParaRPr lang="ru-RU" sz="1100" dirty="0">
            <a:solidFill>
              <a:srgbClr val="002060"/>
            </a:solidFill>
          </a:endParaRPr>
        </a:p>
      </dgm:t>
    </dgm:pt>
    <dgm:pt modelId="{A6E61ECC-DFD6-4C11-8B49-C084CE2E8DCF}" type="parTrans" cxnId="{5D6E9B15-4583-40AA-87FC-D3608D711B60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1EBAF352-7E8A-4ADE-946A-0A3D2A26387A}" type="sibTrans" cxnId="{5D6E9B15-4583-40AA-87FC-D3608D711B60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AC09835B-8E04-4542-9708-BEB294827D96}">
      <dgm:prSet custT="1"/>
      <dgm:spPr/>
      <dgm:t>
        <a:bodyPr/>
        <a:lstStyle/>
        <a:p>
          <a:r>
            <a:rPr lang="ru-RU" sz="1050" smtClean="0">
              <a:solidFill>
                <a:srgbClr val="002060"/>
              </a:solidFill>
            </a:rPr>
            <a:t>Интеграция ЗУН по школьным предметам в содержание проекта (выделение из учебных курсов элементов содержания, которые, взаимодействуя между собой, позволяют решить задачу по проекту)</a:t>
          </a:r>
          <a:endParaRPr lang="ru-RU" sz="1050" dirty="0">
            <a:solidFill>
              <a:srgbClr val="002060"/>
            </a:solidFill>
          </a:endParaRPr>
        </a:p>
      </dgm:t>
    </dgm:pt>
    <dgm:pt modelId="{AEFE7D5A-3668-4F27-87A7-C02B56D9549F}" type="parTrans" cxnId="{3A403521-9165-46A8-AEA7-7EF7C019A42F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36F36665-946A-454C-8B2A-F46D313AEB8E}" type="sibTrans" cxnId="{3A403521-9165-46A8-AEA7-7EF7C019A42F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22EEBE0E-C4EC-4E7D-A470-8D677FB7F315}">
      <dgm:prSet custT="1"/>
      <dgm:spPr/>
      <dgm:t>
        <a:bodyPr/>
        <a:lstStyle/>
        <a:p>
          <a:r>
            <a:rPr lang="ru-RU" sz="1100" smtClean="0">
              <a:solidFill>
                <a:srgbClr val="002060"/>
              </a:solidFill>
            </a:rPr>
            <a:t>Совместное планирование  работы учителями различных предметных направлений: исследование тем, отбор содержания, прогнозирование конечного продукта</a:t>
          </a:r>
          <a:endParaRPr lang="ru-RU" sz="1100" dirty="0">
            <a:solidFill>
              <a:srgbClr val="002060"/>
            </a:solidFill>
          </a:endParaRPr>
        </a:p>
      </dgm:t>
    </dgm:pt>
    <dgm:pt modelId="{8A70CBE2-8860-4ED9-B993-453EDD8651B8}" type="parTrans" cxnId="{07EFDB93-6F15-4C3B-A695-C87336CC93A2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BF30C3F8-D6DA-4AF4-8FA9-16E2919931B2}" type="sibTrans" cxnId="{07EFDB93-6F15-4C3B-A695-C87336CC93A2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13C8B5E0-687D-4D3C-8261-502F49F2283C}">
      <dgm:prSet custT="1"/>
      <dgm:spPr/>
      <dgm:t>
        <a:bodyPr/>
        <a:lstStyle/>
        <a:p>
          <a:r>
            <a:rPr lang="ru-RU" sz="1100" smtClean="0">
              <a:solidFill>
                <a:srgbClr val="002060"/>
              </a:solidFill>
            </a:rPr>
            <a:t>Активное взаимодействие учеников и учителей , в рамках которых формируются ценности, морально-этические и социальные установки, социальная активность,  коммуникативные компетенции</a:t>
          </a:r>
          <a:endParaRPr lang="ru-RU" sz="1100">
            <a:solidFill>
              <a:srgbClr val="002060"/>
            </a:solidFill>
          </a:endParaRPr>
        </a:p>
      </dgm:t>
    </dgm:pt>
    <dgm:pt modelId="{DC06FBF2-EBA3-4A9F-A179-72F4075ABD6F}" type="parTrans" cxnId="{3BED649C-9EFD-4102-8009-51860145F8CC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621F3707-0A1B-4760-8F5B-A7E91547EE2C}" type="sibTrans" cxnId="{3BED649C-9EFD-4102-8009-51860145F8CC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E7ABABEB-9468-413C-B635-3C05E1325CAD}">
      <dgm:prSet custT="1"/>
      <dgm:spPr/>
      <dgm:t>
        <a:bodyPr/>
        <a:lstStyle/>
        <a:p>
          <a:r>
            <a:rPr lang="ru-RU" sz="1050" dirty="0" smtClean="0">
              <a:solidFill>
                <a:srgbClr val="FFC000"/>
              </a:solidFill>
            </a:rPr>
            <a:t>Формирование  целевой  установки  и  позитивного  отношения учителей, педагогических коллективов школ  к предстоящей масштабной деятельности.  Актуализация  профессионально-методических знаний по проектной деятельности, работа в насыщенной информационной среде, новая инфраструктура образовательного процесса , отход от классно-урочной системы обучения в этот период , апробация новой формы  организации учебного процесса</a:t>
          </a:r>
        </a:p>
      </dgm:t>
    </dgm:pt>
    <dgm:pt modelId="{EC01DE47-E168-45D6-BEAF-CE378B0AD8DC}" type="parTrans" cxnId="{219747AD-F75B-4512-BB95-0505DDCB27E9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E306FBB9-391C-4BC7-9159-EE4C0E9E2C6A}" type="sibTrans" cxnId="{219747AD-F75B-4512-BB95-0505DDCB27E9}">
      <dgm:prSet/>
      <dgm:spPr/>
      <dgm:t>
        <a:bodyPr/>
        <a:lstStyle/>
        <a:p>
          <a:endParaRPr lang="ru-RU" sz="2400">
            <a:solidFill>
              <a:srgbClr val="002060"/>
            </a:solidFill>
          </a:endParaRPr>
        </a:p>
      </dgm:t>
    </dgm:pt>
    <dgm:pt modelId="{EDCCDEA4-B979-40F9-B808-D36FE0D20E89}" type="pres">
      <dgm:prSet presAssocID="{B408CB22-0210-44BF-BD0B-C94D0B35536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2E185BA-97E8-4690-AD23-38FDF4B976A2}" type="pres">
      <dgm:prSet presAssocID="{B49F889B-1E35-458A-99F5-6D2168CF5B14}" presName="compNode" presStyleCnt="0"/>
      <dgm:spPr/>
    </dgm:pt>
    <dgm:pt modelId="{6DC97488-897F-417D-AE7B-E87B8EED880C}" type="pres">
      <dgm:prSet presAssocID="{B49F889B-1E35-458A-99F5-6D2168CF5B14}" presName="dummyConnPt" presStyleCnt="0"/>
      <dgm:spPr/>
    </dgm:pt>
    <dgm:pt modelId="{3EB490B4-E7D5-4F0B-A37C-AAB346849109}" type="pres">
      <dgm:prSet presAssocID="{B49F889B-1E35-458A-99F5-6D2168CF5B14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0B765-381F-4F2E-9353-BAAB85E36F55}" type="pres">
      <dgm:prSet presAssocID="{AA9FDED5-E234-4A81-BE05-6EFAF4FCD622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439126D1-A9DD-4945-91E9-1A1A9D82B6EB}" type="pres">
      <dgm:prSet presAssocID="{2F271BCC-C313-48E3-91A3-7596C27FF14B}" presName="compNode" presStyleCnt="0"/>
      <dgm:spPr/>
    </dgm:pt>
    <dgm:pt modelId="{712880A3-63A2-4477-B44E-C0C33EF65E84}" type="pres">
      <dgm:prSet presAssocID="{2F271BCC-C313-48E3-91A3-7596C27FF14B}" presName="dummyConnPt" presStyleCnt="0"/>
      <dgm:spPr/>
    </dgm:pt>
    <dgm:pt modelId="{2BEE3455-B633-4E4A-802C-B601EC2025C3}" type="pres">
      <dgm:prSet presAssocID="{2F271BCC-C313-48E3-91A3-7596C27FF14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5C272-92B2-4723-8CF5-703A1008C04A}" type="pres">
      <dgm:prSet presAssocID="{484B3678-A7E9-41EC-A51C-205C88AF5E59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ECD6144F-BC03-4FDA-9D02-6EBE8467F358}" type="pres">
      <dgm:prSet presAssocID="{FA93B2E8-BDD5-4698-BDBD-9D81ED667F67}" presName="compNode" presStyleCnt="0"/>
      <dgm:spPr/>
    </dgm:pt>
    <dgm:pt modelId="{82E19222-F598-4CF2-8C3B-FAB12F391A62}" type="pres">
      <dgm:prSet presAssocID="{FA93B2E8-BDD5-4698-BDBD-9D81ED667F67}" presName="dummyConnPt" presStyleCnt="0"/>
      <dgm:spPr/>
    </dgm:pt>
    <dgm:pt modelId="{AD634207-769D-4EA7-89B7-17E1D18C605F}" type="pres">
      <dgm:prSet presAssocID="{FA93B2E8-BDD5-4698-BDBD-9D81ED667F67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0B88A-A3F2-4DDE-BFC4-9AC66892F5E2}" type="pres">
      <dgm:prSet presAssocID="{0D907B6A-82DE-4559-85AD-261493A30E63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ACA5DD21-419A-4982-BB82-E36039CD8D32}" type="pres">
      <dgm:prSet presAssocID="{3AA2A1CE-CD93-4A93-89B6-A00C1014E3AF}" presName="compNode" presStyleCnt="0"/>
      <dgm:spPr/>
    </dgm:pt>
    <dgm:pt modelId="{4D187FA1-BCCF-41E4-8AEC-6476B90B10A2}" type="pres">
      <dgm:prSet presAssocID="{3AA2A1CE-CD93-4A93-89B6-A00C1014E3AF}" presName="dummyConnPt" presStyleCnt="0"/>
      <dgm:spPr/>
    </dgm:pt>
    <dgm:pt modelId="{3095B579-3DE6-48A9-B5C8-661D28DCA5BA}" type="pres">
      <dgm:prSet presAssocID="{3AA2A1CE-CD93-4A93-89B6-A00C1014E3AF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E74BF-EEDD-4D41-8301-7F763EDF472E}" type="pres">
      <dgm:prSet presAssocID="{87EDCDE8-D39E-4BD9-BAFD-B7B6CA81334B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BE73F521-1C16-4250-A972-8CE9EA72329B}" type="pres">
      <dgm:prSet presAssocID="{651511A9-72B0-48D0-964D-291D6CCCD83F}" presName="compNode" presStyleCnt="0"/>
      <dgm:spPr/>
    </dgm:pt>
    <dgm:pt modelId="{8A521CDC-7539-4BB9-A3D2-BF889B634CDA}" type="pres">
      <dgm:prSet presAssocID="{651511A9-72B0-48D0-964D-291D6CCCD83F}" presName="dummyConnPt" presStyleCnt="0"/>
      <dgm:spPr/>
    </dgm:pt>
    <dgm:pt modelId="{7F9EFA8F-8BFA-4D19-B5A4-A45C27ABAE32}" type="pres">
      <dgm:prSet presAssocID="{651511A9-72B0-48D0-964D-291D6CCCD83F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DA8CF-E6AD-484C-BDFE-A76AFAC559C9}" type="pres">
      <dgm:prSet presAssocID="{291FDD85-024E-4FCF-BD67-DD389218815D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1798B15C-A311-4F96-AF9F-E107FF19FA21}" type="pres">
      <dgm:prSet presAssocID="{0A08B1DD-3083-43F6-B710-EC05C436F1B8}" presName="compNode" presStyleCnt="0"/>
      <dgm:spPr/>
    </dgm:pt>
    <dgm:pt modelId="{F81853E6-FC11-4677-BFC3-1AF3606B8A4D}" type="pres">
      <dgm:prSet presAssocID="{0A08B1DD-3083-43F6-B710-EC05C436F1B8}" presName="dummyConnPt" presStyleCnt="0"/>
      <dgm:spPr/>
    </dgm:pt>
    <dgm:pt modelId="{F8B93760-FB68-4A4E-8F70-95EB4F8D1EF6}" type="pres">
      <dgm:prSet presAssocID="{0A08B1DD-3083-43F6-B710-EC05C436F1B8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A59F3-C05F-4C5C-8F6B-3E65CCEFD1EA}" type="pres">
      <dgm:prSet presAssocID="{FC5819DB-4493-42E3-A5A8-2D11DC7C2D79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60C9F2F1-46D5-4F62-BF04-AAF23C85CD7B}" type="pres">
      <dgm:prSet presAssocID="{52A1E05A-D414-438E-BEAE-CAA9DF5AAB78}" presName="compNode" presStyleCnt="0"/>
      <dgm:spPr/>
    </dgm:pt>
    <dgm:pt modelId="{525A2095-4728-4A72-AF8C-68A04EF20861}" type="pres">
      <dgm:prSet presAssocID="{52A1E05A-D414-438E-BEAE-CAA9DF5AAB78}" presName="dummyConnPt" presStyleCnt="0"/>
      <dgm:spPr/>
    </dgm:pt>
    <dgm:pt modelId="{E014927C-6E64-40BF-A339-8351A2AC43C7}" type="pres">
      <dgm:prSet presAssocID="{52A1E05A-D414-438E-BEAE-CAA9DF5AAB7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50C97-794B-4DB9-9350-1786C05B40A2}" type="pres">
      <dgm:prSet presAssocID="{1EBAF352-7E8A-4ADE-946A-0A3D2A26387A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FCE97C9C-CC66-4237-8150-7413A84E0AD5}" type="pres">
      <dgm:prSet presAssocID="{AC09835B-8E04-4542-9708-BEB294827D96}" presName="compNode" presStyleCnt="0"/>
      <dgm:spPr/>
    </dgm:pt>
    <dgm:pt modelId="{CC1AC571-7708-4ADD-905A-DF3D55151378}" type="pres">
      <dgm:prSet presAssocID="{AC09835B-8E04-4542-9708-BEB294827D96}" presName="dummyConnPt" presStyleCnt="0"/>
      <dgm:spPr/>
    </dgm:pt>
    <dgm:pt modelId="{B0C5CA22-65C2-42CB-8E1C-1CAEB2AE62F2}" type="pres">
      <dgm:prSet presAssocID="{AC09835B-8E04-4542-9708-BEB294827D9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2F18F-0E0E-4E4A-9A59-0B8684A5ECE2}" type="pres">
      <dgm:prSet presAssocID="{36F36665-946A-454C-8B2A-F46D313AEB8E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1C1E97D8-38F5-4BE7-94C4-042AEC3842D5}" type="pres">
      <dgm:prSet presAssocID="{22EEBE0E-C4EC-4E7D-A470-8D677FB7F315}" presName="compNode" presStyleCnt="0"/>
      <dgm:spPr/>
    </dgm:pt>
    <dgm:pt modelId="{FB09A7AE-0A98-47EA-84E7-F8CD3EBB54C1}" type="pres">
      <dgm:prSet presAssocID="{22EEBE0E-C4EC-4E7D-A470-8D677FB7F315}" presName="dummyConnPt" presStyleCnt="0"/>
      <dgm:spPr/>
    </dgm:pt>
    <dgm:pt modelId="{C7261FBB-111E-44EC-9543-3843837103E4}" type="pres">
      <dgm:prSet presAssocID="{22EEBE0E-C4EC-4E7D-A470-8D677FB7F315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C8F4C1-AA56-4204-A49F-518A3CD78310}" type="pres">
      <dgm:prSet presAssocID="{BF30C3F8-D6DA-4AF4-8FA9-16E2919931B2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74A3550E-32F1-4B8D-8C2E-13F7CCD9F9C6}" type="pres">
      <dgm:prSet presAssocID="{13C8B5E0-687D-4D3C-8261-502F49F2283C}" presName="compNode" presStyleCnt="0"/>
      <dgm:spPr/>
    </dgm:pt>
    <dgm:pt modelId="{D48D2828-4994-4621-9F3F-8ED50AD15425}" type="pres">
      <dgm:prSet presAssocID="{13C8B5E0-687D-4D3C-8261-502F49F2283C}" presName="dummyConnPt" presStyleCnt="0"/>
      <dgm:spPr/>
    </dgm:pt>
    <dgm:pt modelId="{A21296FA-7BF0-424E-9C3E-5F8A8A9685DB}" type="pres">
      <dgm:prSet presAssocID="{13C8B5E0-687D-4D3C-8261-502F49F2283C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83E5E-583D-4DFD-B4BB-81D255E9A905}" type="pres">
      <dgm:prSet presAssocID="{621F3707-0A1B-4760-8F5B-A7E91547EE2C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B667CD20-2D0B-4B1A-B95A-58C6EF858BC6}" type="pres">
      <dgm:prSet presAssocID="{4B66AA9D-7499-46D0-8729-A90320F9BD17}" presName="compNode" presStyleCnt="0"/>
      <dgm:spPr/>
    </dgm:pt>
    <dgm:pt modelId="{5ADBB56E-BE74-4120-A061-54670A5999EC}" type="pres">
      <dgm:prSet presAssocID="{4B66AA9D-7499-46D0-8729-A90320F9BD17}" presName="dummyConnPt" presStyleCnt="0"/>
      <dgm:spPr/>
    </dgm:pt>
    <dgm:pt modelId="{D18A679C-4A63-4035-96DA-AE3377CDB372}" type="pres">
      <dgm:prSet presAssocID="{4B66AA9D-7499-46D0-8729-A90320F9BD17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2B146-0D68-4EEC-B16B-757F24D89E41}" type="pres">
      <dgm:prSet presAssocID="{93D2EFC5-E78F-4F85-A6C9-39D45BFFE266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AD5F6A25-68B0-4DC9-85F9-2AD51A8B4F80}" type="pres">
      <dgm:prSet presAssocID="{E7ABABEB-9468-413C-B635-3C05E1325CAD}" presName="compNode" presStyleCnt="0"/>
      <dgm:spPr/>
    </dgm:pt>
    <dgm:pt modelId="{99886455-4035-46C9-8626-2B0CE3738FFC}" type="pres">
      <dgm:prSet presAssocID="{E7ABABEB-9468-413C-B635-3C05E1325CAD}" presName="dummyConnPt" presStyleCnt="0"/>
      <dgm:spPr/>
    </dgm:pt>
    <dgm:pt modelId="{68695B79-AC36-46F4-99DA-62CF0C72A5BB}" type="pres">
      <dgm:prSet presAssocID="{E7ABABEB-9468-413C-B635-3C05E1325CAD}" presName="node" presStyleLbl="node1" presStyleIdx="11" presStyleCnt="12" custScaleX="168476" custScaleY="123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8D1DE6-F6EE-4909-B6DA-8400346781CE}" type="presOf" srcId="{52A1E05A-D414-438E-BEAE-CAA9DF5AAB78}" destId="{E014927C-6E64-40BF-A339-8351A2AC43C7}" srcOrd="0" destOrd="0" presId="urn:microsoft.com/office/officeart/2005/8/layout/bProcess4"/>
    <dgm:cxn modelId="{D781A49D-9E92-4D55-A5AF-6F09A6EA0017}" type="presOf" srcId="{FC5819DB-4493-42E3-A5A8-2D11DC7C2D79}" destId="{305A59F3-C05F-4C5C-8F6B-3E65CCEFD1EA}" srcOrd="0" destOrd="0" presId="urn:microsoft.com/office/officeart/2005/8/layout/bProcess4"/>
    <dgm:cxn modelId="{E04EFF01-5AC8-41B9-A9FA-4D51BAD91CC5}" type="presOf" srcId="{BF30C3F8-D6DA-4AF4-8FA9-16E2919931B2}" destId="{77C8F4C1-AA56-4204-A49F-518A3CD78310}" srcOrd="0" destOrd="0" presId="urn:microsoft.com/office/officeart/2005/8/layout/bProcess4"/>
    <dgm:cxn modelId="{CECB5FD7-CDDD-4DD7-98EA-4CEF5B79E720}" type="presOf" srcId="{36F36665-946A-454C-8B2A-F46D313AEB8E}" destId="{FC62F18F-0E0E-4E4A-9A59-0B8684A5ECE2}" srcOrd="0" destOrd="0" presId="urn:microsoft.com/office/officeart/2005/8/layout/bProcess4"/>
    <dgm:cxn modelId="{AE1B56ED-58A1-43E6-964E-0F5CDDFB28E1}" type="presOf" srcId="{22EEBE0E-C4EC-4E7D-A470-8D677FB7F315}" destId="{C7261FBB-111E-44EC-9543-3843837103E4}" srcOrd="0" destOrd="0" presId="urn:microsoft.com/office/officeart/2005/8/layout/bProcess4"/>
    <dgm:cxn modelId="{686B0035-561E-469B-9CEC-AC4F7F784AE7}" type="presOf" srcId="{1EBAF352-7E8A-4ADE-946A-0A3D2A26387A}" destId="{C9850C97-794B-4DB9-9350-1786C05B40A2}" srcOrd="0" destOrd="0" presId="urn:microsoft.com/office/officeart/2005/8/layout/bProcess4"/>
    <dgm:cxn modelId="{E578FA94-8C8F-4A2A-8FE6-FEFB218191E0}" srcId="{B408CB22-0210-44BF-BD0B-C94D0B355363}" destId="{3AA2A1CE-CD93-4A93-89B6-A00C1014E3AF}" srcOrd="3" destOrd="0" parTransId="{B40E3D8D-1969-4D50-92A1-3BDC38B031D1}" sibTransId="{87EDCDE8-D39E-4BD9-BAFD-B7B6CA81334B}"/>
    <dgm:cxn modelId="{779ADD2E-A3C5-4253-8222-745BA07E0BDB}" type="presOf" srcId="{651511A9-72B0-48D0-964D-291D6CCCD83F}" destId="{7F9EFA8F-8BFA-4D19-B5A4-A45C27ABAE32}" srcOrd="0" destOrd="0" presId="urn:microsoft.com/office/officeart/2005/8/layout/bProcess4"/>
    <dgm:cxn modelId="{C8BEDF87-CF34-4F2E-ADE0-C4A790D9DE34}" type="presOf" srcId="{291FDD85-024E-4FCF-BD67-DD389218815D}" destId="{EA6DA8CF-E6AD-484C-BDFE-A76AFAC559C9}" srcOrd="0" destOrd="0" presId="urn:microsoft.com/office/officeart/2005/8/layout/bProcess4"/>
    <dgm:cxn modelId="{064A5BF3-DFCD-4AD4-B973-A77F2A91C920}" srcId="{B408CB22-0210-44BF-BD0B-C94D0B355363}" destId="{4B66AA9D-7499-46D0-8729-A90320F9BD17}" srcOrd="10" destOrd="0" parTransId="{BAC8E0B9-A830-4A0D-978B-ADAC70009506}" sibTransId="{93D2EFC5-E78F-4F85-A6C9-39D45BFFE266}"/>
    <dgm:cxn modelId="{33500108-A397-4CDD-9F63-FC362DC8CCD5}" type="presOf" srcId="{2F271BCC-C313-48E3-91A3-7596C27FF14B}" destId="{2BEE3455-B633-4E4A-802C-B601EC2025C3}" srcOrd="0" destOrd="0" presId="urn:microsoft.com/office/officeart/2005/8/layout/bProcess4"/>
    <dgm:cxn modelId="{785B36BD-7F97-4769-98D0-BE186A1ED2E3}" type="presOf" srcId="{0A08B1DD-3083-43F6-B710-EC05C436F1B8}" destId="{F8B93760-FB68-4A4E-8F70-95EB4F8D1EF6}" srcOrd="0" destOrd="0" presId="urn:microsoft.com/office/officeart/2005/8/layout/bProcess4"/>
    <dgm:cxn modelId="{955522B6-7312-4912-8F13-1B9B66929655}" type="presOf" srcId="{B49F889B-1E35-458A-99F5-6D2168CF5B14}" destId="{3EB490B4-E7D5-4F0B-A37C-AAB346849109}" srcOrd="0" destOrd="0" presId="urn:microsoft.com/office/officeart/2005/8/layout/bProcess4"/>
    <dgm:cxn modelId="{21FD7286-F293-4C82-9F9A-8A1C9E8D168F}" type="presOf" srcId="{B408CB22-0210-44BF-BD0B-C94D0B355363}" destId="{EDCCDEA4-B979-40F9-B808-D36FE0D20E89}" srcOrd="0" destOrd="0" presId="urn:microsoft.com/office/officeart/2005/8/layout/bProcess4"/>
    <dgm:cxn modelId="{633E8B64-26DA-43CA-9FC9-78880A6B66AE}" type="presOf" srcId="{93D2EFC5-E78F-4F85-A6C9-39D45BFFE266}" destId="{9732B146-0D68-4EEC-B16B-757F24D89E41}" srcOrd="0" destOrd="0" presId="urn:microsoft.com/office/officeart/2005/8/layout/bProcess4"/>
    <dgm:cxn modelId="{3A403521-9165-46A8-AEA7-7EF7C019A42F}" srcId="{B408CB22-0210-44BF-BD0B-C94D0B355363}" destId="{AC09835B-8E04-4542-9708-BEB294827D96}" srcOrd="7" destOrd="0" parTransId="{AEFE7D5A-3668-4F27-87A7-C02B56D9549F}" sibTransId="{36F36665-946A-454C-8B2A-F46D313AEB8E}"/>
    <dgm:cxn modelId="{07EFDB93-6F15-4C3B-A695-C87336CC93A2}" srcId="{B408CB22-0210-44BF-BD0B-C94D0B355363}" destId="{22EEBE0E-C4EC-4E7D-A470-8D677FB7F315}" srcOrd="8" destOrd="0" parTransId="{8A70CBE2-8860-4ED9-B993-453EDD8651B8}" sibTransId="{BF30C3F8-D6DA-4AF4-8FA9-16E2919931B2}"/>
    <dgm:cxn modelId="{42851794-5220-4C67-8BAA-C51211E40678}" type="presOf" srcId="{13C8B5E0-687D-4D3C-8261-502F49F2283C}" destId="{A21296FA-7BF0-424E-9C3E-5F8A8A9685DB}" srcOrd="0" destOrd="0" presId="urn:microsoft.com/office/officeart/2005/8/layout/bProcess4"/>
    <dgm:cxn modelId="{2BC5C813-F0D8-4B8A-9493-75F4791225EF}" type="presOf" srcId="{AA9FDED5-E234-4A81-BE05-6EFAF4FCD622}" destId="{1CA0B765-381F-4F2E-9353-BAAB85E36F55}" srcOrd="0" destOrd="0" presId="urn:microsoft.com/office/officeart/2005/8/layout/bProcess4"/>
    <dgm:cxn modelId="{C338149C-11B5-483D-92FA-B56E30A43EC9}" type="presOf" srcId="{FA93B2E8-BDD5-4698-BDBD-9D81ED667F67}" destId="{AD634207-769D-4EA7-89B7-17E1D18C605F}" srcOrd="0" destOrd="0" presId="urn:microsoft.com/office/officeart/2005/8/layout/bProcess4"/>
    <dgm:cxn modelId="{ABA30DB3-1E30-443D-9ABC-654E0996283B}" srcId="{B408CB22-0210-44BF-BD0B-C94D0B355363}" destId="{FA93B2E8-BDD5-4698-BDBD-9D81ED667F67}" srcOrd="2" destOrd="0" parTransId="{AA213697-5779-4A3D-91D5-AA3B61CD4CB1}" sibTransId="{0D907B6A-82DE-4559-85AD-261493A30E63}"/>
    <dgm:cxn modelId="{5D6E9B15-4583-40AA-87FC-D3608D711B60}" srcId="{B408CB22-0210-44BF-BD0B-C94D0B355363}" destId="{52A1E05A-D414-438E-BEAE-CAA9DF5AAB78}" srcOrd="6" destOrd="0" parTransId="{A6E61ECC-DFD6-4C11-8B49-C084CE2E8DCF}" sibTransId="{1EBAF352-7E8A-4ADE-946A-0A3D2A26387A}"/>
    <dgm:cxn modelId="{2BC7B8B1-2FE0-4C69-8A50-96AF89890F16}" srcId="{B408CB22-0210-44BF-BD0B-C94D0B355363}" destId="{2F271BCC-C313-48E3-91A3-7596C27FF14B}" srcOrd="1" destOrd="0" parTransId="{4D4EBD6D-978A-43F1-8DA7-7C758B9E822C}" sibTransId="{484B3678-A7E9-41EC-A51C-205C88AF5E59}"/>
    <dgm:cxn modelId="{AED17FF5-DBB8-4305-A63F-9B824190536F}" type="presOf" srcId="{87EDCDE8-D39E-4BD9-BAFD-B7B6CA81334B}" destId="{080E74BF-EEDD-4D41-8301-7F763EDF472E}" srcOrd="0" destOrd="0" presId="urn:microsoft.com/office/officeart/2005/8/layout/bProcess4"/>
    <dgm:cxn modelId="{E9AFC579-C127-443A-8625-B2D7A5B091D9}" type="presOf" srcId="{AC09835B-8E04-4542-9708-BEB294827D96}" destId="{B0C5CA22-65C2-42CB-8E1C-1CAEB2AE62F2}" srcOrd="0" destOrd="0" presId="urn:microsoft.com/office/officeart/2005/8/layout/bProcess4"/>
    <dgm:cxn modelId="{C0C473E8-2C90-4E90-8309-95B5C9586B3A}" type="presOf" srcId="{0D907B6A-82DE-4559-85AD-261493A30E63}" destId="{F090B88A-A3F2-4DDE-BFC4-9AC66892F5E2}" srcOrd="0" destOrd="0" presId="urn:microsoft.com/office/officeart/2005/8/layout/bProcess4"/>
    <dgm:cxn modelId="{5DE13A7F-9847-40A6-B205-599345C70CB1}" srcId="{B408CB22-0210-44BF-BD0B-C94D0B355363}" destId="{651511A9-72B0-48D0-964D-291D6CCCD83F}" srcOrd="4" destOrd="0" parTransId="{74802633-6E33-404E-917E-B77FEB2E91C1}" sibTransId="{291FDD85-024E-4FCF-BD67-DD389218815D}"/>
    <dgm:cxn modelId="{89D54E13-8036-416C-8860-BF83C9D8CA4D}" type="presOf" srcId="{4B66AA9D-7499-46D0-8729-A90320F9BD17}" destId="{D18A679C-4A63-4035-96DA-AE3377CDB372}" srcOrd="0" destOrd="0" presId="urn:microsoft.com/office/officeart/2005/8/layout/bProcess4"/>
    <dgm:cxn modelId="{4C927072-1FD3-4C11-8222-B9D009B8188F}" srcId="{B408CB22-0210-44BF-BD0B-C94D0B355363}" destId="{B49F889B-1E35-458A-99F5-6D2168CF5B14}" srcOrd="0" destOrd="0" parTransId="{F4B937F6-738E-4794-BE3A-0ADB323DCE8C}" sibTransId="{AA9FDED5-E234-4A81-BE05-6EFAF4FCD622}"/>
    <dgm:cxn modelId="{C9BE756F-D146-4CC4-BABA-6E6E7173CCFF}" type="presOf" srcId="{484B3678-A7E9-41EC-A51C-205C88AF5E59}" destId="{65E5C272-92B2-4723-8CF5-703A1008C04A}" srcOrd="0" destOrd="0" presId="urn:microsoft.com/office/officeart/2005/8/layout/bProcess4"/>
    <dgm:cxn modelId="{EB535479-8BF6-487A-945A-DA6D308E6C61}" type="presOf" srcId="{621F3707-0A1B-4760-8F5B-A7E91547EE2C}" destId="{29C83E5E-583D-4DFD-B4BB-81D255E9A905}" srcOrd="0" destOrd="0" presId="urn:microsoft.com/office/officeart/2005/8/layout/bProcess4"/>
    <dgm:cxn modelId="{3BED649C-9EFD-4102-8009-51860145F8CC}" srcId="{B408CB22-0210-44BF-BD0B-C94D0B355363}" destId="{13C8B5E0-687D-4D3C-8261-502F49F2283C}" srcOrd="9" destOrd="0" parTransId="{DC06FBF2-EBA3-4A9F-A179-72F4075ABD6F}" sibTransId="{621F3707-0A1B-4760-8F5B-A7E91547EE2C}"/>
    <dgm:cxn modelId="{25B950AB-A4A4-4410-910B-FF1BBA036096}" type="presOf" srcId="{E7ABABEB-9468-413C-B635-3C05E1325CAD}" destId="{68695B79-AC36-46F4-99DA-62CF0C72A5BB}" srcOrd="0" destOrd="0" presId="urn:microsoft.com/office/officeart/2005/8/layout/bProcess4"/>
    <dgm:cxn modelId="{13035A27-4DA0-4C64-81C1-952CF117DC2D}" srcId="{B408CB22-0210-44BF-BD0B-C94D0B355363}" destId="{0A08B1DD-3083-43F6-B710-EC05C436F1B8}" srcOrd="5" destOrd="0" parTransId="{E09E48EB-8C6B-4C30-B0AC-B73382706A1A}" sibTransId="{FC5819DB-4493-42E3-A5A8-2D11DC7C2D79}"/>
    <dgm:cxn modelId="{ED229CA3-99F7-45A6-B358-C8E6B31EE81D}" type="presOf" srcId="{3AA2A1CE-CD93-4A93-89B6-A00C1014E3AF}" destId="{3095B579-3DE6-48A9-B5C8-661D28DCA5BA}" srcOrd="0" destOrd="0" presId="urn:microsoft.com/office/officeart/2005/8/layout/bProcess4"/>
    <dgm:cxn modelId="{219747AD-F75B-4512-BB95-0505DDCB27E9}" srcId="{B408CB22-0210-44BF-BD0B-C94D0B355363}" destId="{E7ABABEB-9468-413C-B635-3C05E1325CAD}" srcOrd="11" destOrd="0" parTransId="{EC01DE47-E168-45D6-BEAF-CE378B0AD8DC}" sibTransId="{E306FBB9-391C-4BC7-9159-EE4C0E9E2C6A}"/>
    <dgm:cxn modelId="{48A0589D-1273-4BD0-8275-8AFDBCCAE345}" type="presParOf" srcId="{EDCCDEA4-B979-40F9-B808-D36FE0D20E89}" destId="{52E185BA-97E8-4690-AD23-38FDF4B976A2}" srcOrd="0" destOrd="0" presId="urn:microsoft.com/office/officeart/2005/8/layout/bProcess4"/>
    <dgm:cxn modelId="{62312D98-3DCB-40F1-8E7D-864E335E2944}" type="presParOf" srcId="{52E185BA-97E8-4690-AD23-38FDF4B976A2}" destId="{6DC97488-897F-417D-AE7B-E87B8EED880C}" srcOrd="0" destOrd="0" presId="urn:microsoft.com/office/officeart/2005/8/layout/bProcess4"/>
    <dgm:cxn modelId="{B7E018AC-9391-4077-854F-C075A2D7BE5F}" type="presParOf" srcId="{52E185BA-97E8-4690-AD23-38FDF4B976A2}" destId="{3EB490B4-E7D5-4F0B-A37C-AAB346849109}" srcOrd="1" destOrd="0" presId="urn:microsoft.com/office/officeart/2005/8/layout/bProcess4"/>
    <dgm:cxn modelId="{C8C07707-43BF-4A0B-B1D6-4FD389FFFA54}" type="presParOf" srcId="{EDCCDEA4-B979-40F9-B808-D36FE0D20E89}" destId="{1CA0B765-381F-4F2E-9353-BAAB85E36F55}" srcOrd="1" destOrd="0" presId="urn:microsoft.com/office/officeart/2005/8/layout/bProcess4"/>
    <dgm:cxn modelId="{06A403CA-DB29-4169-915E-A139618F63E3}" type="presParOf" srcId="{EDCCDEA4-B979-40F9-B808-D36FE0D20E89}" destId="{439126D1-A9DD-4945-91E9-1A1A9D82B6EB}" srcOrd="2" destOrd="0" presId="urn:microsoft.com/office/officeart/2005/8/layout/bProcess4"/>
    <dgm:cxn modelId="{1348B90D-C333-43E5-9003-296309FF89E2}" type="presParOf" srcId="{439126D1-A9DD-4945-91E9-1A1A9D82B6EB}" destId="{712880A3-63A2-4477-B44E-C0C33EF65E84}" srcOrd="0" destOrd="0" presId="urn:microsoft.com/office/officeart/2005/8/layout/bProcess4"/>
    <dgm:cxn modelId="{9B5BE639-6E95-467C-8557-A782151FB245}" type="presParOf" srcId="{439126D1-A9DD-4945-91E9-1A1A9D82B6EB}" destId="{2BEE3455-B633-4E4A-802C-B601EC2025C3}" srcOrd="1" destOrd="0" presId="urn:microsoft.com/office/officeart/2005/8/layout/bProcess4"/>
    <dgm:cxn modelId="{857C1D92-2467-42E9-BA1D-6222E713D840}" type="presParOf" srcId="{EDCCDEA4-B979-40F9-B808-D36FE0D20E89}" destId="{65E5C272-92B2-4723-8CF5-703A1008C04A}" srcOrd="3" destOrd="0" presId="urn:microsoft.com/office/officeart/2005/8/layout/bProcess4"/>
    <dgm:cxn modelId="{245141BB-B266-4C92-9A65-83F77C6A4EAA}" type="presParOf" srcId="{EDCCDEA4-B979-40F9-B808-D36FE0D20E89}" destId="{ECD6144F-BC03-4FDA-9D02-6EBE8467F358}" srcOrd="4" destOrd="0" presId="urn:microsoft.com/office/officeart/2005/8/layout/bProcess4"/>
    <dgm:cxn modelId="{E1FAC672-619E-41EB-AE68-84BE8547E338}" type="presParOf" srcId="{ECD6144F-BC03-4FDA-9D02-6EBE8467F358}" destId="{82E19222-F598-4CF2-8C3B-FAB12F391A62}" srcOrd="0" destOrd="0" presId="urn:microsoft.com/office/officeart/2005/8/layout/bProcess4"/>
    <dgm:cxn modelId="{21673A2E-30A2-4E42-BB1F-8185C83A7A21}" type="presParOf" srcId="{ECD6144F-BC03-4FDA-9D02-6EBE8467F358}" destId="{AD634207-769D-4EA7-89B7-17E1D18C605F}" srcOrd="1" destOrd="0" presId="urn:microsoft.com/office/officeart/2005/8/layout/bProcess4"/>
    <dgm:cxn modelId="{7EED3B27-26A1-4889-82C8-015ED69D86FB}" type="presParOf" srcId="{EDCCDEA4-B979-40F9-B808-D36FE0D20E89}" destId="{F090B88A-A3F2-4DDE-BFC4-9AC66892F5E2}" srcOrd="5" destOrd="0" presId="urn:microsoft.com/office/officeart/2005/8/layout/bProcess4"/>
    <dgm:cxn modelId="{82E63A93-6587-4DD7-9309-5BA05862CC70}" type="presParOf" srcId="{EDCCDEA4-B979-40F9-B808-D36FE0D20E89}" destId="{ACA5DD21-419A-4982-BB82-E36039CD8D32}" srcOrd="6" destOrd="0" presId="urn:microsoft.com/office/officeart/2005/8/layout/bProcess4"/>
    <dgm:cxn modelId="{49A3DA6A-89C8-4607-B253-1AF6E126D521}" type="presParOf" srcId="{ACA5DD21-419A-4982-BB82-E36039CD8D32}" destId="{4D187FA1-BCCF-41E4-8AEC-6476B90B10A2}" srcOrd="0" destOrd="0" presId="urn:microsoft.com/office/officeart/2005/8/layout/bProcess4"/>
    <dgm:cxn modelId="{9D6E8993-2812-47FA-95C4-5480982C44DD}" type="presParOf" srcId="{ACA5DD21-419A-4982-BB82-E36039CD8D32}" destId="{3095B579-3DE6-48A9-B5C8-661D28DCA5BA}" srcOrd="1" destOrd="0" presId="urn:microsoft.com/office/officeart/2005/8/layout/bProcess4"/>
    <dgm:cxn modelId="{265E2F38-9E87-4FD1-994E-9413819C0E66}" type="presParOf" srcId="{EDCCDEA4-B979-40F9-B808-D36FE0D20E89}" destId="{080E74BF-EEDD-4D41-8301-7F763EDF472E}" srcOrd="7" destOrd="0" presId="urn:microsoft.com/office/officeart/2005/8/layout/bProcess4"/>
    <dgm:cxn modelId="{7E5FB599-2D86-4829-8B6F-69A759976764}" type="presParOf" srcId="{EDCCDEA4-B979-40F9-B808-D36FE0D20E89}" destId="{BE73F521-1C16-4250-A972-8CE9EA72329B}" srcOrd="8" destOrd="0" presId="urn:microsoft.com/office/officeart/2005/8/layout/bProcess4"/>
    <dgm:cxn modelId="{CBFBDC84-A113-4D95-AD41-3A7F6A238812}" type="presParOf" srcId="{BE73F521-1C16-4250-A972-8CE9EA72329B}" destId="{8A521CDC-7539-4BB9-A3D2-BF889B634CDA}" srcOrd="0" destOrd="0" presId="urn:microsoft.com/office/officeart/2005/8/layout/bProcess4"/>
    <dgm:cxn modelId="{B38DA5A5-1CE6-4BC3-ADCC-546F7FEAC0CC}" type="presParOf" srcId="{BE73F521-1C16-4250-A972-8CE9EA72329B}" destId="{7F9EFA8F-8BFA-4D19-B5A4-A45C27ABAE32}" srcOrd="1" destOrd="0" presId="urn:microsoft.com/office/officeart/2005/8/layout/bProcess4"/>
    <dgm:cxn modelId="{F545427B-148B-4F2D-A2F4-DFDF82A70193}" type="presParOf" srcId="{EDCCDEA4-B979-40F9-B808-D36FE0D20E89}" destId="{EA6DA8CF-E6AD-484C-BDFE-A76AFAC559C9}" srcOrd="9" destOrd="0" presId="urn:microsoft.com/office/officeart/2005/8/layout/bProcess4"/>
    <dgm:cxn modelId="{41DDB636-D00B-41FB-8A03-C595665BC367}" type="presParOf" srcId="{EDCCDEA4-B979-40F9-B808-D36FE0D20E89}" destId="{1798B15C-A311-4F96-AF9F-E107FF19FA21}" srcOrd="10" destOrd="0" presId="urn:microsoft.com/office/officeart/2005/8/layout/bProcess4"/>
    <dgm:cxn modelId="{E0817474-5FDF-4829-9248-CE30D315A9D4}" type="presParOf" srcId="{1798B15C-A311-4F96-AF9F-E107FF19FA21}" destId="{F81853E6-FC11-4677-BFC3-1AF3606B8A4D}" srcOrd="0" destOrd="0" presId="urn:microsoft.com/office/officeart/2005/8/layout/bProcess4"/>
    <dgm:cxn modelId="{A8E12EB2-7811-4053-865E-EA41A3E42E5C}" type="presParOf" srcId="{1798B15C-A311-4F96-AF9F-E107FF19FA21}" destId="{F8B93760-FB68-4A4E-8F70-95EB4F8D1EF6}" srcOrd="1" destOrd="0" presId="urn:microsoft.com/office/officeart/2005/8/layout/bProcess4"/>
    <dgm:cxn modelId="{02005C31-B22C-4D09-8ABF-9E281C483C9E}" type="presParOf" srcId="{EDCCDEA4-B979-40F9-B808-D36FE0D20E89}" destId="{305A59F3-C05F-4C5C-8F6B-3E65CCEFD1EA}" srcOrd="11" destOrd="0" presId="urn:microsoft.com/office/officeart/2005/8/layout/bProcess4"/>
    <dgm:cxn modelId="{B71ADC48-2E88-43D7-982C-76A486BD27BA}" type="presParOf" srcId="{EDCCDEA4-B979-40F9-B808-D36FE0D20E89}" destId="{60C9F2F1-46D5-4F62-BF04-AAF23C85CD7B}" srcOrd="12" destOrd="0" presId="urn:microsoft.com/office/officeart/2005/8/layout/bProcess4"/>
    <dgm:cxn modelId="{98F30E55-6D0F-424B-939E-75F3802D2FBA}" type="presParOf" srcId="{60C9F2F1-46D5-4F62-BF04-AAF23C85CD7B}" destId="{525A2095-4728-4A72-AF8C-68A04EF20861}" srcOrd="0" destOrd="0" presId="urn:microsoft.com/office/officeart/2005/8/layout/bProcess4"/>
    <dgm:cxn modelId="{C3B766A3-5914-4232-861D-1707272654D5}" type="presParOf" srcId="{60C9F2F1-46D5-4F62-BF04-AAF23C85CD7B}" destId="{E014927C-6E64-40BF-A339-8351A2AC43C7}" srcOrd="1" destOrd="0" presId="urn:microsoft.com/office/officeart/2005/8/layout/bProcess4"/>
    <dgm:cxn modelId="{5195886D-9D07-41DC-B7B7-187CFCDAA949}" type="presParOf" srcId="{EDCCDEA4-B979-40F9-B808-D36FE0D20E89}" destId="{C9850C97-794B-4DB9-9350-1786C05B40A2}" srcOrd="13" destOrd="0" presId="urn:microsoft.com/office/officeart/2005/8/layout/bProcess4"/>
    <dgm:cxn modelId="{82D66B05-D8BE-48B7-89DB-E6EFD5B2C11E}" type="presParOf" srcId="{EDCCDEA4-B979-40F9-B808-D36FE0D20E89}" destId="{FCE97C9C-CC66-4237-8150-7413A84E0AD5}" srcOrd="14" destOrd="0" presId="urn:microsoft.com/office/officeart/2005/8/layout/bProcess4"/>
    <dgm:cxn modelId="{C12F182E-7C41-4145-81FD-24042CE3EB5B}" type="presParOf" srcId="{FCE97C9C-CC66-4237-8150-7413A84E0AD5}" destId="{CC1AC571-7708-4ADD-905A-DF3D55151378}" srcOrd="0" destOrd="0" presId="urn:microsoft.com/office/officeart/2005/8/layout/bProcess4"/>
    <dgm:cxn modelId="{05E20821-3AF4-476D-AB4D-81AFB7E3B649}" type="presParOf" srcId="{FCE97C9C-CC66-4237-8150-7413A84E0AD5}" destId="{B0C5CA22-65C2-42CB-8E1C-1CAEB2AE62F2}" srcOrd="1" destOrd="0" presId="urn:microsoft.com/office/officeart/2005/8/layout/bProcess4"/>
    <dgm:cxn modelId="{994C9019-804F-40CF-A28D-2A92F91B55B9}" type="presParOf" srcId="{EDCCDEA4-B979-40F9-B808-D36FE0D20E89}" destId="{FC62F18F-0E0E-4E4A-9A59-0B8684A5ECE2}" srcOrd="15" destOrd="0" presId="urn:microsoft.com/office/officeart/2005/8/layout/bProcess4"/>
    <dgm:cxn modelId="{109835E0-E432-437D-95F0-145A490B1226}" type="presParOf" srcId="{EDCCDEA4-B979-40F9-B808-D36FE0D20E89}" destId="{1C1E97D8-38F5-4BE7-94C4-042AEC3842D5}" srcOrd="16" destOrd="0" presId="urn:microsoft.com/office/officeart/2005/8/layout/bProcess4"/>
    <dgm:cxn modelId="{39795EF0-DF65-4115-8A6E-624CCBE698E8}" type="presParOf" srcId="{1C1E97D8-38F5-4BE7-94C4-042AEC3842D5}" destId="{FB09A7AE-0A98-47EA-84E7-F8CD3EBB54C1}" srcOrd="0" destOrd="0" presId="urn:microsoft.com/office/officeart/2005/8/layout/bProcess4"/>
    <dgm:cxn modelId="{0634ACE0-B2E9-406F-9CFD-F1F9077DFD3A}" type="presParOf" srcId="{1C1E97D8-38F5-4BE7-94C4-042AEC3842D5}" destId="{C7261FBB-111E-44EC-9543-3843837103E4}" srcOrd="1" destOrd="0" presId="urn:microsoft.com/office/officeart/2005/8/layout/bProcess4"/>
    <dgm:cxn modelId="{288BA406-E237-4976-AECE-0F63C63B5436}" type="presParOf" srcId="{EDCCDEA4-B979-40F9-B808-D36FE0D20E89}" destId="{77C8F4C1-AA56-4204-A49F-518A3CD78310}" srcOrd="17" destOrd="0" presId="urn:microsoft.com/office/officeart/2005/8/layout/bProcess4"/>
    <dgm:cxn modelId="{3593494D-3841-4D96-80E7-A0334EC4F9F4}" type="presParOf" srcId="{EDCCDEA4-B979-40F9-B808-D36FE0D20E89}" destId="{74A3550E-32F1-4B8D-8C2E-13F7CCD9F9C6}" srcOrd="18" destOrd="0" presId="urn:microsoft.com/office/officeart/2005/8/layout/bProcess4"/>
    <dgm:cxn modelId="{34E049DC-1290-49E8-A4B4-873FD473B10D}" type="presParOf" srcId="{74A3550E-32F1-4B8D-8C2E-13F7CCD9F9C6}" destId="{D48D2828-4994-4621-9F3F-8ED50AD15425}" srcOrd="0" destOrd="0" presId="urn:microsoft.com/office/officeart/2005/8/layout/bProcess4"/>
    <dgm:cxn modelId="{4EBD42D4-0304-4A68-97F8-E898AAD1C974}" type="presParOf" srcId="{74A3550E-32F1-4B8D-8C2E-13F7CCD9F9C6}" destId="{A21296FA-7BF0-424E-9C3E-5F8A8A9685DB}" srcOrd="1" destOrd="0" presId="urn:microsoft.com/office/officeart/2005/8/layout/bProcess4"/>
    <dgm:cxn modelId="{987BC160-0B89-4A24-8EC2-02BE9C1548D4}" type="presParOf" srcId="{EDCCDEA4-B979-40F9-B808-D36FE0D20E89}" destId="{29C83E5E-583D-4DFD-B4BB-81D255E9A905}" srcOrd="19" destOrd="0" presId="urn:microsoft.com/office/officeart/2005/8/layout/bProcess4"/>
    <dgm:cxn modelId="{EE27B905-D29E-4921-81C9-8E9A20A4C80C}" type="presParOf" srcId="{EDCCDEA4-B979-40F9-B808-D36FE0D20E89}" destId="{B667CD20-2D0B-4B1A-B95A-58C6EF858BC6}" srcOrd="20" destOrd="0" presId="urn:microsoft.com/office/officeart/2005/8/layout/bProcess4"/>
    <dgm:cxn modelId="{D301958E-E97D-4DC9-B8BD-4AEAE33065C2}" type="presParOf" srcId="{B667CD20-2D0B-4B1A-B95A-58C6EF858BC6}" destId="{5ADBB56E-BE74-4120-A061-54670A5999EC}" srcOrd="0" destOrd="0" presId="urn:microsoft.com/office/officeart/2005/8/layout/bProcess4"/>
    <dgm:cxn modelId="{8EA40FDA-0B73-4369-9D77-A83F5DEF32F4}" type="presParOf" srcId="{B667CD20-2D0B-4B1A-B95A-58C6EF858BC6}" destId="{D18A679C-4A63-4035-96DA-AE3377CDB372}" srcOrd="1" destOrd="0" presId="urn:microsoft.com/office/officeart/2005/8/layout/bProcess4"/>
    <dgm:cxn modelId="{44662493-31C1-4EA9-A2B5-98E04B0BF722}" type="presParOf" srcId="{EDCCDEA4-B979-40F9-B808-D36FE0D20E89}" destId="{9732B146-0D68-4EEC-B16B-757F24D89E41}" srcOrd="21" destOrd="0" presId="urn:microsoft.com/office/officeart/2005/8/layout/bProcess4"/>
    <dgm:cxn modelId="{CC55F48B-9AB9-4AF9-B0FF-0C5A678DFC72}" type="presParOf" srcId="{EDCCDEA4-B979-40F9-B808-D36FE0D20E89}" destId="{AD5F6A25-68B0-4DC9-85F9-2AD51A8B4F80}" srcOrd="22" destOrd="0" presId="urn:microsoft.com/office/officeart/2005/8/layout/bProcess4"/>
    <dgm:cxn modelId="{41F78C53-E9A9-4828-B536-5B7D6EF8A29B}" type="presParOf" srcId="{AD5F6A25-68B0-4DC9-85F9-2AD51A8B4F80}" destId="{99886455-4035-46C9-8626-2B0CE3738FFC}" srcOrd="0" destOrd="0" presId="urn:microsoft.com/office/officeart/2005/8/layout/bProcess4"/>
    <dgm:cxn modelId="{6BC52574-BC3D-406A-B13C-F89F53FBE191}" type="presParOf" srcId="{AD5F6A25-68B0-4DC9-85F9-2AD51A8B4F80}" destId="{68695B79-AC36-46F4-99DA-62CF0C72A5B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D775B60-AF4B-44E2-AB6F-B1052563B204}" type="doc">
      <dgm:prSet loTypeId="urn:microsoft.com/office/officeart/2005/8/layout/radial6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90394E9-781E-42A4-9547-C4F9A2C8F3CE}">
      <dgm:prSet phldrT="[Текст]" custT="1"/>
      <dgm:spPr/>
      <dgm:t>
        <a:bodyPr/>
        <a:lstStyle/>
        <a:p>
          <a:r>
            <a:rPr lang="ru-RU" sz="2800" dirty="0" err="1" smtClean="0">
              <a:solidFill>
                <a:srgbClr val="FFC000"/>
              </a:solidFill>
            </a:rPr>
            <a:t>Аналити-ческий</a:t>
          </a:r>
          <a:endParaRPr lang="ru-RU" sz="2800" dirty="0">
            <a:solidFill>
              <a:srgbClr val="FFC000"/>
            </a:solidFill>
          </a:endParaRPr>
        </a:p>
      </dgm:t>
    </dgm:pt>
    <dgm:pt modelId="{421B1C3A-E81F-48C4-8135-09A5AD47D078}" type="parTrans" cxnId="{A4A022A7-1A93-4692-9930-6A3C3BE7D526}">
      <dgm:prSet/>
      <dgm:spPr/>
      <dgm:t>
        <a:bodyPr/>
        <a:lstStyle/>
        <a:p>
          <a:endParaRPr lang="ru-RU" sz="3600"/>
        </a:p>
      </dgm:t>
    </dgm:pt>
    <dgm:pt modelId="{5277A343-0E1D-4A6C-88A6-2B0A2FF51652}" type="sibTrans" cxnId="{A4A022A7-1A93-4692-9930-6A3C3BE7D526}">
      <dgm:prSet/>
      <dgm:spPr/>
      <dgm:t>
        <a:bodyPr/>
        <a:lstStyle/>
        <a:p>
          <a:endParaRPr lang="ru-RU" sz="3600"/>
        </a:p>
      </dgm:t>
    </dgm:pt>
    <dgm:pt modelId="{078CFEF3-0980-4B9A-81EB-DC39559E94A2}">
      <dgm:prSet custT="1"/>
      <dgm:spPr/>
      <dgm:t>
        <a:bodyPr/>
        <a:lstStyle/>
        <a:p>
          <a:r>
            <a:rPr lang="ru-RU" sz="1100" dirty="0" smtClean="0"/>
            <a:t>Диагностика условий совместной деятельности, определение возможностей и рисков</a:t>
          </a:r>
          <a:endParaRPr lang="ru-RU" sz="1100" dirty="0"/>
        </a:p>
      </dgm:t>
    </dgm:pt>
    <dgm:pt modelId="{A4C0AD8A-197B-41F3-8D09-2DB378D3A1F5}" type="parTrans" cxnId="{8E60A927-AEB9-45C0-B78B-94FB7CF3C1F2}">
      <dgm:prSet/>
      <dgm:spPr/>
      <dgm:t>
        <a:bodyPr/>
        <a:lstStyle/>
        <a:p>
          <a:endParaRPr lang="ru-RU" sz="3600"/>
        </a:p>
      </dgm:t>
    </dgm:pt>
    <dgm:pt modelId="{6CC027A1-B993-4EBF-B441-18207ADE8918}" type="sibTrans" cxnId="{8E60A927-AEB9-45C0-B78B-94FB7CF3C1F2}">
      <dgm:prSet/>
      <dgm:spPr/>
      <dgm:t>
        <a:bodyPr/>
        <a:lstStyle/>
        <a:p>
          <a:endParaRPr lang="ru-RU" sz="3600"/>
        </a:p>
      </dgm:t>
    </dgm:pt>
    <dgm:pt modelId="{198A0A40-F037-4ABC-AC89-D6ED4D2CF9F3}">
      <dgm:prSet custT="1"/>
      <dgm:spPr/>
      <dgm:t>
        <a:bodyPr/>
        <a:lstStyle/>
        <a:p>
          <a:r>
            <a:rPr lang="ru-RU" sz="1100" dirty="0" smtClean="0"/>
            <a:t>Привлечение групп, заинтересованных в программе</a:t>
          </a:r>
          <a:endParaRPr lang="ru-RU" sz="1100" dirty="0"/>
        </a:p>
      </dgm:t>
    </dgm:pt>
    <dgm:pt modelId="{535CE312-452E-471E-87C9-AA52298A7B5A}" type="parTrans" cxnId="{2399A6A7-6381-4C1A-87CD-32C5FFB846AB}">
      <dgm:prSet/>
      <dgm:spPr/>
      <dgm:t>
        <a:bodyPr/>
        <a:lstStyle/>
        <a:p>
          <a:endParaRPr lang="ru-RU" sz="3600"/>
        </a:p>
      </dgm:t>
    </dgm:pt>
    <dgm:pt modelId="{D3C97CF8-36DF-4E75-A9A1-7C0342E3DE99}" type="sibTrans" cxnId="{2399A6A7-6381-4C1A-87CD-32C5FFB846AB}">
      <dgm:prSet/>
      <dgm:spPr/>
      <dgm:t>
        <a:bodyPr/>
        <a:lstStyle/>
        <a:p>
          <a:endParaRPr lang="ru-RU" sz="3600"/>
        </a:p>
      </dgm:t>
    </dgm:pt>
    <dgm:pt modelId="{94E0D820-BE66-478B-9ECE-6E6BE14ACFA1}">
      <dgm:prSet custT="1"/>
      <dgm:spPr/>
      <dgm:t>
        <a:bodyPr/>
        <a:lstStyle/>
        <a:p>
          <a:r>
            <a:rPr lang="ru-RU" sz="1100" smtClean="0"/>
            <a:t>Структурирование деятельности</a:t>
          </a:r>
          <a:endParaRPr lang="ru-RU" sz="1100"/>
        </a:p>
      </dgm:t>
    </dgm:pt>
    <dgm:pt modelId="{1A433EE7-A81F-4590-9CE5-EAC10D48DF54}" type="parTrans" cxnId="{C9DCF9B4-FFDD-4D8C-BD4B-CA7EDDA9D55B}">
      <dgm:prSet/>
      <dgm:spPr/>
      <dgm:t>
        <a:bodyPr/>
        <a:lstStyle/>
        <a:p>
          <a:endParaRPr lang="ru-RU" sz="3600"/>
        </a:p>
      </dgm:t>
    </dgm:pt>
    <dgm:pt modelId="{A54C756D-143E-4946-ACD0-D93B85493DB4}" type="sibTrans" cxnId="{C9DCF9B4-FFDD-4D8C-BD4B-CA7EDDA9D55B}">
      <dgm:prSet/>
      <dgm:spPr/>
      <dgm:t>
        <a:bodyPr/>
        <a:lstStyle/>
        <a:p>
          <a:endParaRPr lang="ru-RU" sz="3600"/>
        </a:p>
      </dgm:t>
    </dgm:pt>
    <dgm:pt modelId="{B8BEAC53-96BF-4FBC-83E0-28311774F452}">
      <dgm:prSet custT="1"/>
      <dgm:spPr/>
      <dgm:t>
        <a:bodyPr/>
        <a:lstStyle/>
        <a:p>
          <a:r>
            <a:rPr lang="ru-RU" sz="1100" dirty="0" smtClean="0"/>
            <a:t>Этап стратегического и тактического проектирования программы</a:t>
          </a:r>
          <a:endParaRPr lang="ru-RU" sz="1100" dirty="0"/>
        </a:p>
      </dgm:t>
    </dgm:pt>
    <dgm:pt modelId="{379E3248-3405-44C5-BB2A-DD1D2514A101}" type="parTrans" cxnId="{71E24460-CA5E-4A26-9F7E-5A05A1681649}">
      <dgm:prSet/>
      <dgm:spPr/>
      <dgm:t>
        <a:bodyPr/>
        <a:lstStyle/>
        <a:p>
          <a:endParaRPr lang="ru-RU" sz="3600"/>
        </a:p>
      </dgm:t>
    </dgm:pt>
    <dgm:pt modelId="{17543493-7B94-4506-BCBF-B91C8AB40403}" type="sibTrans" cxnId="{71E24460-CA5E-4A26-9F7E-5A05A1681649}">
      <dgm:prSet/>
      <dgm:spPr/>
      <dgm:t>
        <a:bodyPr/>
        <a:lstStyle/>
        <a:p>
          <a:endParaRPr lang="ru-RU" sz="3600"/>
        </a:p>
      </dgm:t>
    </dgm:pt>
    <dgm:pt modelId="{06A0405E-A587-4C29-AB06-82D7A1B16506}">
      <dgm:prSet custT="1"/>
      <dgm:spPr/>
      <dgm:t>
        <a:bodyPr/>
        <a:lstStyle/>
        <a:p>
          <a:endParaRPr lang="ru-RU"/>
        </a:p>
      </dgm:t>
    </dgm:pt>
    <dgm:pt modelId="{BCD2E2FE-2272-4902-864C-1180E067CF98}" type="parTrans" cxnId="{C8508370-362F-48F3-A23A-8B7BD1ED120B}">
      <dgm:prSet/>
      <dgm:spPr/>
      <dgm:t>
        <a:bodyPr/>
        <a:lstStyle/>
        <a:p>
          <a:endParaRPr lang="ru-RU"/>
        </a:p>
      </dgm:t>
    </dgm:pt>
    <dgm:pt modelId="{A58A171F-C584-46EF-B3D2-5B249A2790D9}" type="sibTrans" cxnId="{C8508370-362F-48F3-A23A-8B7BD1ED120B}">
      <dgm:prSet/>
      <dgm:spPr/>
      <dgm:t>
        <a:bodyPr/>
        <a:lstStyle/>
        <a:p>
          <a:endParaRPr lang="ru-RU"/>
        </a:p>
      </dgm:t>
    </dgm:pt>
    <dgm:pt modelId="{9879D929-2955-4E66-9570-424CB87EFA19}">
      <dgm:prSet/>
      <dgm:spPr/>
      <dgm:t>
        <a:bodyPr/>
        <a:lstStyle/>
        <a:p>
          <a:endParaRPr lang="ru-RU"/>
        </a:p>
      </dgm:t>
    </dgm:pt>
    <dgm:pt modelId="{36F6D6B6-2EFA-46FD-A9AF-936BE7E1F2DE}" type="parTrans" cxnId="{8C1DD08E-1486-4AE2-B6A3-56DF3734E1CE}">
      <dgm:prSet/>
      <dgm:spPr/>
      <dgm:t>
        <a:bodyPr/>
        <a:lstStyle/>
        <a:p>
          <a:endParaRPr lang="ru-RU"/>
        </a:p>
      </dgm:t>
    </dgm:pt>
    <dgm:pt modelId="{9842DDC4-C736-4A05-8F8A-10BDE13C902F}" type="sibTrans" cxnId="{8C1DD08E-1486-4AE2-B6A3-56DF3734E1CE}">
      <dgm:prSet/>
      <dgm:spPr/>
      <dgm:t>
        <a:bodyPr/>
        <a:lstStyle/>
        <a:p>
          <a:endParaRPr lang="ru-RU"/>
        </a:p>
      </dgm:t>
    </dgm:pt>
    <dgm:pt modelId="{46365F58-9FD9-4143-B639-C54E2F18EF36}" type="pres">
      <dgm:prSet presAssocID="{3D775B60-AF4B-44E2-AB6F-B1052563B2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71B08-365F-4CBF-8241-C45ADC57C70C}" type="pres">
      <dgm:prSet presAssocID="{C90394E9-781E-42A4-9547-C4F9A2C8F3CE}" presName="centerShape" presStyleLbl="node0" presStyleIdx="0" presStyleCnt="1" custScaleX="115252" custScaleY="104390"/>
      <dgm:spPr/>
      <dgm:t>
        <a:bodyPr/>
        <a:lstStyle/>
        <a:p>
          <a:endParaRPr lang="ru-RU"/>
        </a:p>
      </dgm:t>
    </dgm:pt>
    <dgm:pt modelId="{0440F0C5-C0C5-47E3-A670-F3209676E8C7}" type="pres">
      <dgm:prSet presAssocID="{94E0D820-BE66-478B-9ECE-6E6BE14ACFA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2B476-FBD1-4E43-9BEB-4F92F0606A55}" type="pres">
      <dgm:prSet presAssocID="{94E0D820-BE66-478B-9ECE-6E6BE14ACFA1}" presName="dummy" presStyleCnt="0"/>
      <dgm:spPr/>
    </dgm:pt>
    <dgm:pt modelId="{5D963ABA-C801-4ED3-83AA-360F78EF8EE0}" type="pres">
      <dgm:prSet presAssocID="{A54C756D-143E-4946-ACD0-D93B85493DB4}" presName="sibTrans" presStyleLbl="sibTrans2D1" presStyleIdx="0" presStyleCnt="4" custLinFactNeighborX="9465" custLinFactNeighborY="2434"/>
      <dgm:spPr/>
      <dgm:t>
        <a:bodyPr/>
        <a:lstStyle/>
        <a:p>
          <a:endParaRPr lang="ru-RU"/>
        </a:p>
      </dgm:t>
    </dgm:pt>
    <dgm:pt modelId="{DC2D8AA0-4F77-4302-B1A7-D066E4BAAF8F}" type="pres">
      <dgm:prSet presAssocID="{078CFEF3-0980-4B9A-81EB-DC39559E94A2}" presName="node" presStyleLbl="node1" presStyleIdx="1" presStyleCnt="4" custScaleX="128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B633F-ACCC-4036-ADED-2649B653E6EC}" type="pres">
      <dgm:prSet presAssocID="{078CFEF3-0980-4B9A-81EB-DC39559E94A2}" presName="dummy" presStyleCnt="0"/>
      <dgm:spPr/>
    </dgm:pt>
    <dgm:pt modelId="{2CAA1E0C-6BB4-4EE9-AB3C-AE27E4027BF1}" type="pres">
      <dgm:prSet presAssocID="{6CC027A1-B993-4EBF-B441-18207ADE891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E027C12-1591-4A70-9391-092464AAA96A}" type="pres">
      <dgm:prSet presAssocID="{198A0A40-F037-4ABC-AC89-D6ED4D2CF9F3}" presName="node" presStyleLbl="node1" presStyleIdx="2" presStyleCnt="4" custScaleX="125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902C9-6B7F-4A80-B08F-41CCCC87FA0D}" type="pres">
      <dgm:prSet presAssocID="{198A0A40-F037-4ABC-AC89-D6ED4D2CF9F3}" presName="dummy" presStyleCnt="0"/>
      <dgm:spPr/>
    </dgm:pt>
    <dgm:pt modelId="{36EDC79E-58C9-45E1-B07A-7A32DBD7D722}" type="pres">
      <dgm:prSet presAssocID="{D3C97CF8-36DF-4E75-A9A1-7C0342E3DE9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162C372-77CF-4543-AEDE-C0F54C10D557}" type="pres">
      <dgm:prSet presAssocID="{B8BEAC53-96BF-4FBC-83E0-28311774F452}" presName="node" presStyleLbl="node1" presStyleIdx="3" presStyleCnt="4" custScaleX="116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17214-66AF-4737-BD30-56E74AA83256}" type="pres">
      <dgm:prSet presAssocID="{B8BEAC53-96BF-4FBC-83E0-28311774F452}" presName="dummy" presStyleCnt="0"/>
      <dgm:spPr/>
    </dgm:pt>
    <dgm:pt modelId="{AB4DEF70-B792-438A-AA3F-5538671B86BA}" type="pres">
      <dgm:prSet presAssocID="{17543493-7B94-4506-BCBF-B91C8AB40403}" presName="sibTrans" presStyleLbl="sibTrans2D1" presStyleIdx="3" presStyleCnt="4" custLinFactNeighborX="270" custLinFactNeighborY="-2704"/>
      <dgm:spPr/>
      <dgm:t>
        <a:bodyPr/>
        <a:lstStyle/>
        <a:p>
          <a:endParaRPr lang="ru-RU"/>
        </a:p>
      </dgm:t>
    </dgm:pt>
  </dgm:ptLst>
  <dgm:cxnLst>
    <dgm:cxn modelId="{71E24460-CA5E-4A26-9F7E-5A05A1681649}" srcId="{C90394E9-781E-42A4-9547-C4F9A2C8F3CE}" destId="{B8BEAC53-96BF-4FBC-83E0-28311774F452}" srcOrd="3" destOrd="0" parTransId="{379E3248-3405-44C5-BB2A-DD1D2514A101}" sibTransId="{17543493-7B94-4506-BCBF-B91C8AB40403}"/>
    <dgm:cxn modelId="{8C1DD08E-1486-4AE2-B6A3-56DF3734E1CE}" srcId="{3D775B60-AF4B-44E2-AB6F-B1052563B204}" destId="{9879D929-2955-4E66-9570-424CB87EFA19}" srcOrd="1" destOrd="0" parTransId="{36F6D6B6-2EFA-46FD-A9AF-936BE7E1F2DE}" sibTransId="{9842DDC4-C736-4A05-8F8A-10BDE13C902F}"/>
    <dgm:cxn modelId="{36090275-F889-41C9-94ED-1C24EAF36EE1}" type="presOf" srcId="{94E0D820-BE66-478B-9ECE-6E6BE14ACFA1}" destId="{0440F0C5-C0C5-47E3-A670-F3209676E8C7}" srcOrd="0" destOrd="0" presId="urn:microsoft.com/office/officeart/2005/8/layout/radial6"/>
    <dgm:cxn modelId="{61F5E740-8D78-4266-805D-9A49DF740B32}" type="presOf" srcId="{198A0A40-F037-4ABC-AC89-D6ED4D2CF9F3}" destId="{5E027C12-1591-4A70-9391-092464AAA96A}" srcOrd="0" destOrd="0" presId="urn:microsoft.com/office/officeart/2005/8/layout/radial6"/>
    <dgm:cxn modelId="{15FBE1C4-0943-402F-B4E1-C33FAA053737}" type="presOf" srcId="{078CFEF3-0980-4B9A-81EB-DC39559E94A2}" destId="{DC2D8AA0-4F77-4302-B1A7-D066E4BAAF8F}" srcOrd="0" destOrd="0" presId="urn:microsoft.com/office/officeart/2005/8/layout/radial6"/>
    <dgm:cxn modelId="{8E60A927-AEB9-45C0-B78B-94FB7CF3C1F2}" srcId="{C90394E9-781E-42A4-9547-C4F9A2C8F3CE}" destId="{078CFEF3-0980-4B9A-81EB-DC39559E94A2}" srcOrd="1" destOrd="0" parTransId="{A4C0AD8A-197B-41F3-8D09-2DB378D3A1F5}" sibTransId="{6CC027A1-B993-4EBF-B441-18207ADE8918}"/>
    <dgm:cxn modelId="{5BAB4477-2D3C-43E9-B96C-50E720C607A7}" type="presOf" srcId="{B8BEAC53-96BF-4FBC-83E0-28311774F452}" destId="{9162C372-77CF-4543-AEDE-C0F54C10D557}" srcOrd="0" destOrd="0" presId="urn:microsoft.com/office/officeart/2005/8/layout/radial6"/>
    <dgm:cxn modelId="{1DB173D4-0151-4FCC-AA83-07A288F80651}" type="presOf" srcId="{D3C97CF8-36DF-4E75-A9A1-7C0342E3DE99}" destId="{36EDC79E-58C9-45E1-B07A-7A32DBD7D722}" srcOrd="0" destOrd="0" presId="urn:microsoft.com/office/officeart/2005/8/layout/radial6"/>
    <dgm:cxn modelId="{C9DCF9B4-FFDD-4D8C-BD4B-CA7EDDA9D55B}" srcId="{C90394E9-781E-42A4-9547-C4F9A2C8F3CE}" destId="{94E0D820-BE66-478B-9ECE-6E6BE14ACFA1}" srcOrd="0" destOrd="0" parTransId="{1A433EE7-A81F-4590-9CE5-EAC10D48DF54}" sibTransId="{A54C756D-143E-4946-ACD0-D93B85493DB4}"/>
    <dgm:cxn modelId="{A4A022A7-1A93-4692-9930-6A3C3BE7D526}" srcId="{3D775B60-AF4B-44E2-AB6F-B1052563B204}" destId="{C90394E9-781E-42A4-9547-C4F9A2C8F3CE}" srcOrd="0" destOrd="0" parTransId="{421B1C3A-E81F-48C4-8135-09A5AD47D078}" sibTransId="{5277A343-0E1D-4A6C-88A6-2B0A2FF51652}"/>
    <dgm:cxn modelId="{C0A123DA-FBB5-4767-8B42-11588A92B5AD}" type="presOf" srcId="{6CC027A1-B993-4EBF-B441-18207ADE8918}" destId="{2CAA1E0C-6BB4-4EE9-AB3C-AE27E4027BF1}" srcOrd="0" destOrd="0" presId="urn:microsoft.com/office/officeart/2005/8/layout/radial6"/>
    <dgm:cxn modelId="{53911013-60F4-4E3D-AF9D-99014F72F21A}" type="presOf" srcId="{3D775B60-AF4B-44E2-AB6F-B1052563B204}" destId="{46365F58-9FD9-4143-B639-C54E2F18EF36}" srcOrd="0" destOrd="0" presId="urn:microsoft.com/office/officeart/2005/8/layout/radial6"/>
    <dgm:cxn modelId="{C8508370-362F-48F3-A23A-8B7BD1ED120B}" srcId="{3D775B60-AF4B-44E2-AB6F-B1052563B204}" destId="{06A0405E-A587-4C29-AB06-82D7A1B16506}" srcOrd="2" destOrd="0" parTransId="{BCD2E2FE-2272-4902-864C-1180E067CF98}" sibTransId="{A58A171F-C584-46EF-B3D2-5B249A2790D9}"/>
    <dgm:cxn modelId="{E923A71B-1D1B-49CC-BA60-BF2432EFDD64}" type="presOf" srcId="{17543493-7B94-4506-BCBF-B91C8AB40403}" destId="{AB4DEF70-B792-438A-AA3F-5538671B86BA}" srcOrd="0" destOrd="0" presId="urn:microsoft.com/office/officeart/2005/8/layout/radial6"/>
    <dgm:cxn modelId="{B1FE9731-2DF5-4000-93B8-EAA0E8EE995F}" type="presOf" srcId="{C90394E9-781E-42A4-9547-C4F9A2C8F3CE}" destId="{F7171B08-365F-4CBF-8241-C45ADC57C70C}" srcOrd="0" destOrd="0" presId="urn:microsoft.com/office/officeart/2005/8/layout/radial6"/>
    <dgm:cxn modelId="{2399A6A7-6381-4C1A-87CD-32C5FFB846AB}" srcId="{C90394E9-781E-42A4-9547-C4F9A2C8F3CE}" destId="{198A0A40-F037-4ABC-AC89-D6ED4D2CF9F3}" srcOrd="2" destOrd="0" parTransId="{535CE312-452E-471E-87C9-AA52298A7B5A}" sibTransId="{D3C97CF8-36DF-4E75-A9A1-7C0342E3DE99}"/>
    <dgm:cxn modelId="{3D423BD1-AB9F-4174-B6F6-BF287D9164D6}" type="presOf" srcId="{A54C756D-143E-4946-ACD0-D93B85493DB4}" destId="{5D963ABA-C801-4ED3-83AA-360F78EF8EE0}" srcOrd="0" destOrd="0" presId="urn:microsoft.com/office/officeart/2005/8/layout/radial6"/>
    <dgm:cxn modelId="{E541152B-9C7C-45FC-B89B-2A055333A9F4}" type="presParOf" srcId="{46365F58-9FD9-4143-B639-C54E2F18EF36}" destId="{F7171B08-365F-4CBF-8241-C45ADC57C70C}" srcOrd="0" destOrd="0" presId="urn:microsoft.com/office/officeart/2005/8/layout/radial6"/>
    <dgm:cxn modelId="{72F594AE-4422-4156-95D4-AACDEE327AB2}" type="presParOf" srcId="{46365F58-9FD9-4143-B639-C54E2F18EF36}" destId="{0440F0C5-C0C5-47E3-A670-F3209676E8C7}" srcOrd="1" destOrd="0" presId="urn:microsoft.com/office/officeart/2005/8/layout/radial6"/>
    <dgm:cxn modelId="{905124FE-330F-4297-A583-5A9DDDA27DE2}" type="presParOf" srcId="{46365F58-9FD9-4143-B639-C54E2F18EF36}" destId="{E9B2B476-FBD1-4E43-9BEB-4F92F0606A55}" srcOrd="2" destOrd="0" presId="urn:microsoft.com/office/officeart/2005/8/layout/radial6"/>
    <dgm:cxn modelId="{968F0B6F-E4D8-4009-92A1-436F8EC7978B}" type="presParOf" srcId="{46365F58-9FD9-4143-B639-C54E2F18EF36}" destId="{5D963ABA-C801-4ED3-83AA-360F78EF8EE0}" srcOrd="3" destOrd="0" presId="urn:microsoft.com/office/officeart/2005/8/layout/radial6"/>
    <dgm:cxn modelId="{DDD7F0CD-7701-4D45-AED7-BB6E499E46C9}" type="presParOf" srcId="{46365F58-9FD9-4143-B639-C54E2F18EF36}" destId="{DC2D8AA0-4F77-4302-B1A7-D066E4BAAF8F}" srcOrd="4" destOrd="0" presId="urn:microsoft.com/office/officeart/2005/8/layout/radial6"/>
    <dgm:cxn modelId="{6E195E77-839B-44F2-A7ED-7477DC00CA18}" type="presParOf" srcId="{46365F58-9FD9-4143-B639-C54E2F18EF36}" destId="{465B633F-ACCC-4036-ADED-2649B653E6EC}" srcOrd="5" destOrd="0" presId="urn:microsoft.com/office/officeart/2005/8/layout/radial6"/>
    <dgm:cxn modelId="{6264046A-D2FB-4929-B55D-538152F2DC0D}" type="presParOf" srcId="{46365F58-9FD9-4143-B639-C54E2F18EF36}" destId="{2CAA1E0C-6BB4-4EE9-AB3C-AE27E4027BF1}" srcOrd="6" destOrd="0" presId="urn:microsoft.com/office/officeart/2005/8/layout/radial6"/>
    <dgm:cxn modelId="{24AB7F11-454A-498F-8B4A-7C400D08CEBE}" type="presParOf" srcId="{46365F58-9FD9-4143-B639-C54E2F18EF36}" destId="{5E027C12-1591-4A70-9391-092464AAA96A}" srcOrd="7" destOrd="0" presId="urn:microsoft.com/office/officeart/2005/8/layout/radial6"/>
    <dgm:cxn modelId="{B938B622-23A2-4C93-A13E-6954AA1EEE92}" type="presParOf" srcId="{46365F58-9FD9-4143-B639-C54E2F18EF36}" destId="{121902C9-6B7F-4A80-B08F-41CCCC87FA0D}" srcOrd="8" destOrd="0" presId="urn:microsoft.com/office/officeart/2005/8/layout/radial6"/>
    <dgm:cxn modelId="{90DFC87B-5CC0-4C38-8C10-037519C3CE7F}" type="presParOf" srcId="{46365F58-9FD9-4143-B639-C54E2F18EF36}" destId="{36EDC79E-58C9-45E1-B07A-7A32DBD7D722}" srcOrd="9" destOrd="0" presId="urn:microsoft.com/office/officeart/2005/8/layout/radial6"/>
    <dgm:cxn modelId="{617034D1-E87B-4635-B899-69CDACA692AF}" type="presParOf" srcId="{46365F58-9FD9-4143-B639-C54E2F18EF36}" destId="{9162C372-77CF-4543-AEDE-C0F54C10D557}" srcOrd="10" destOrd="0" presId="urn:microsoft.com/office/officeart/2005/8/layout/radial6"/>
    <dgm:cxn modelId="{2F6DF1BC-CD64-4734-A56D-708EE8F2CCEE}" type="presParOf" srcId="{46365F58-9FD9-4143-B639-C54E2F18EF36}" destId="{93017214-66AF-4737-BD30-56E74AA83256}" srcOrd="11" destOrd="0" presId="urn:microsoft.com/office/officeart/2005/8/layout/radial6"/>
    <dgm:cxn modelId="{E0101712-C1A9-4103-A180-D31345D10748}" type="presParOf" srcId="{46365F58-9FD9-4143-B639-C54E2F18EF36}" destId="{AB4DEF70-B792-438A-AA3F-5538671B86B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2678417-0EFF-4E97-811F-CDA2BEC9CE08}" type="doc">
      <dgm:prSet loTypeId="urn:microsoft.com/office/officeart/2005/8/layout/radial6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60E4F1A-137D-40F0-A6C9-E2FF932F4476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C000"/>
              </a:solidFill>
            </a:rPr>
            <a:t>Внедрен-</a:t>
          </a:r>
          <a:r>
            <a:rPr lang="ru-RU" sz="3200" dirty="0" err="1" smtClean="0">
              <a:solidFill>
                <a:srgbClr val="FFC000"/>
              </a:solidFill>
            </a:rPr>
            <a:t>ческий</a:t>
          </a:r>
          <a:endParaRPr lang="ru-RU" sz="3200" dirty="0">
            <a:solidFill>
              <a:srgbClr val="FFC000"/>
            </a:solidFill>
          </a:endParaRPr>
        </a:p>
      </dgm:t>
    </dgm:pt>
    <dgm:pt modelId="{187195A9-48B0-4AB9-81C3-025D81D9D28F}" type="parTrans" cxnId="{4BE874B5-BC05-4EBA-ABD2-1EC5118B16BE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BC4B17AF-09E8-4365-B36B-EA6EC96AA561}" type="sibTrans" cxnId="{4BE874B5-BC05-4EBA-ABD2-1EC5118B16BE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CA19ECC9-7FD8-4036-BA36-3DB8A257BB7B}">
      <dgm:prSet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Реализация проекта: Сбор и обработка исторического материала, определение содержания  и структуры музея</a:t>
          </a:r>
          <a:endParaRPr lang="ru-RU" sz="1200">
            <a:solidFill>
              <a:schemeClr val="tx1"/>
            </a:solidFill>
          </a:endParaRPr>
        </a:p>
      </dgm:t>
    </dgm:pt>
    <dgm:pt modelId="{6256CF86-7BED-49AB-ACBE-543D76F25A69}" type="parTrans" cxnId="{C11A0152-4EC1-4435-89ED-716F05BE0EF2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F9A4FCEE-FBE7-4B03-8B16-3E7BF6E58E36}" type="sibTrans" cxnId="{C11A0152-4EC1-4435-89ED-716F05BE0EF2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311185EC-71D1-42A2-99E4-DFBE2F6C4AB8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Сбор и сканирование документов, фотографий</a:t>
          </a:r>
          <a:endParaRPr lang="ru-RU" sz="1200" dirty="0">
            <a:solidFill>
              <a:schemeClr val="tx1"/>
            </a:solidFill>
          </a:endParaRPr>
        </a:p>
      </dgm:t>
    </dgm:pt>
    <dgm:pt modelId="{D19708BF-3467-4E6A-B82E-2177E1C9FE15}" type="parTrans" cxnId="{304CF0B0-98B3-4230-B544-D9BF56C250D4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A6A397CF-F485-4A0A-814D-FD3A95221FED}" type="sibTrans" cxnId="{304CF0B0-98B3-4230-B544-D9BF56C250D4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96238345-4015-4F42-A927-539C98E413C4}">
      <dgm:prSet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Создание будущей экспозиции и его верстка в компьютерном варианте в программе Coral</a:t>
          </a:r>
          <a:endParaRPr lang="ru-RU" sz="1200" dirty="0" smtClean="0">
            <a:solidFill>
              <a:schemeClr val="tx1"/>
            </a:solidFill>
          </a:endParaRPr>
        </a:p>
      </dgm:t>
    </dgm:pt>
    <dgm:pt modelId="{358F7EB6-6D80-4DB6-9088-57B5BD0668B9}" type="parTrans" cxnId="{74745D89-063A-49B5-92F6-3E4C70D9234B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D32D659C-BDB9-4ED5-9B0A-B9E73692701F}" type="sibTrans" cxnId="{74745D89-063A-49B5-92F6-3E4C70D9234B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1CD8278C-4FBA-4B5F-8233-98C187A1FD97}">
      <dgm:prSet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Строительство деревянного каркаса экспозиции</a:t>
          </a:r>
          <a:endParaRPr lang="ru-RU" sz="1200">
            <a:solidFill>
              <a:schemeClr val="tx1"/>
            </a:solidFill>
          </a:endParaRPr>
        </a:p>
      </dgm:t>
    </dgm:pt>
    <dgm:pt modelId="{19972EFE-8B75-4F80-AB1C-E2C3CD458A11}" type="parTrans" cxnId="{4B77F2C3-52B5-47BB-BB6D-521A4A8B2A9C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2B2E8BE1-1F49-432A-8FD0-3D89AF046545}" type="sibTrans" cxnId="{4B77F2C3-52B5-47BB-BB6D-521A4A8B2A9C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47357DB1-5CE0-4F7F-8F1D-48AAAB43F449}">
      <dgm:prSet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Отпечатка подготовленных материалов в г.Якутске</a:t>
          </a:r>
          <a:endParaRPr lang="ru-RU" sz="1200" dirty="0" smtClean="0">
            <a:solidFill>
              <a:schemeClr val="tx1"/>
            </a:solidFill>
          </a:endParaRPr>
        </a:p>
      </dgm:t>
    </dgm:pt>
    <dgm:pt modelId="{D2116599-4DC3-417F-A833-14E8448EFA1A}" type="parTrans" cxnId="{29EA615D-35CB-4D51-AA29-72AF4CB13B4D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6101CD9F-6B50-4AA6-9670-B5A8BD862BB2}" type="sibTrans" cxnId="{29EA615D-35CB-4D51-AA29-72AF4CB13B4D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B7E98200-52EE-454B-9EF4-33D279894ED3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Сооружение баннерной экспозиции на месте</a:t>
          </a:r>
          <a:endParaRPr lang="ru-RU" sz="1200" dirty="0">
            <a:solidFill>
              <a:schemeClr val="tx1"/>
            </a:solidFill>
          </a:endParaRPr>
        </a:p>
      </dgm:t>
    </dgm:pt>
    <dgm:pt modelId="{2759CEF9-C463-4DCE-ACFF-DC1B94CFDD7F}" type="parTrans" cxnId="{7802E13B-25B4-43BF-B978-A0DA9A7E34C8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3887078F-98C9-45F7-A315-25AC050E66AE}" type="sibTrans" cxnId="{7802E13B-25B4-43BF-B978-A0DA9A7E34C8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F4BF9EFB-94B0-443F-BA14-5DA5DE4A9D73}" type="pres">
      <dgm:prSet presAssocID="{42678417-0EFF-4E97-811F-CDA2BEC9CE0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88C47E-DF71-4B63-A211-951A11FD53C2}" type="pres">
      <dgm:prSet presAssocID="{660E4F1A-137D-40F0-A6C9-E2FF932F4476}" presName="centerShape" presStyleLbl="node0" presStyleIdx="0" presStyleCnt="1" custScaleX="124149"/>
      <dgm:spPr/>
      <dgm:t>
        <a:bodyPr/>
        <a:lstStyle/>
        <a:p>
          <a:endParaRPr lang="ru-RU"/>
        </a:p>
      </dgm:t>
    </dgm:pt>
    <dgm:pt modelId="{6F726263-9390-4142-B54F-9838F5708916}" type="pres">
      <dgm:prSet presAssocID="{96238345-4015-4F42-A927-539C98E413C4}" presName="node" presStyleLbl="node1" presStyleIdx="0" presStyleCnt="6" custScaleX="123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1549C-29B0-42F3-8E69-70359191C05B}" type="pres">
      <dgm:prSet presAssocID="{96238345-4015-4F42-A927-539C98E413C4}" presName="dummy" presStyleCnt="0"/>
      <dgm:spPr/>
    </dgm:pt>
    <dgm:pt modelId="{E95D87CF-9076-4CA7-9BCB-B9790F088315}" type="pres">
      <dgm:prSet presAssocID="{D32D659C-BDB9-4ED5-9B0A-B9E73692701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320D0AEB-8FDA-4A38-B0EA-51365EED32C2}" type="pres">
      <dgm:prSet presAssocID="{311185EC-71D1-42A2-99E4-DFBE2F6C4AB8}" presName="node" presStyleLbl="node1" presStyleIdx="1" presStyleCnt="6" custScaleX="120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06B7F-1E79-4FCA-B8DD-7ABA37A42D9B}" type="pres">
      <dgm:prSet presAssocID="{311185EC-71D1-42A2-99E4-DFBE2F6C4AB8}" presName="dummy" presStyleCnt="0"/>
      <dgm:spPr/>
    </dgm:pt>
    <dgm:pt modelId="{BAAD4C3C-8662-4F2F-946A-3FC7C8E8C9FF}" type="pres">
      <dgm:prSet presAssocID="{A6A397CF-F485-4A0A-814D-FD3A95221FED}" presName="sibTrans" presStyleLbl="sibTrans2D1" presStyleIdx="1" presStyleCnt="6"/>
      <dgm:spPr/>
      <dgm:t>
        <a:bodyPr/>
        <a:lstStyle/>
        <a:p>
          <a:endParaRPr lang="ru-RU"/>
        </a:p>
      </dgm:t>
    </dgm:pt>
    <dgm:pt modelId="{2C731469-E013-4033-A29E-AEEE073E3C70}" type="pres">
      <dgm:prSet presAssocID="{CA19ECC9-7FD8-4036-BA36-3DB8A257BB7B}" presName="node" presStyleLbl="node1" presStyleIdx="2" presStyleCnt="6" custScaleX="128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52622-390E-443C-9BE7-3BD8DD67C88A}" type="pres">
      <dgm:prSet presAssocID="{CA19ECC9-7FD8-4036-BA36-3DB8A257BB7B}" presName="dummy" presStyleCnt="0"/>
      <dgm:spPr/>
    </dgm:pt>
    <dgm:pt modelId="{AA81EFD1-B09C-4B31-9E0E-A3150D5DF42C}" type="pres">
      <dgm:prSet presAssocID="{F9A4FCEE-FBE7-4B03-8B16-3E7BF6E58E36}" presName="sibTrans" presStyleLbl="sibTrans2D1" presStyleIdx="2" presStyleCnt="6"/>
      <dgm:spPr/>
      <dgm:t>
        <a:bodyPr/>
        <a:lstStyle/>
        <a:p>
          <a:endParaRPr lang="ru-RU"/>
        </a:p>
      </dgm:t>
    </dgm:pt>
    <dgm:pt modelId="{0ACEE713-3BDF-433F-B5B4-1EE9BAFD2331}" type="pres">
      <dgm:prSet presAssocID="{B7E98200-52EE-454B-9EF4-33D279894ED3}" presName="node" presStyleLbl="node1" presStyleIdx="3" presStyleCnt="6" custScaleX="127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E9D5F-FBDB-4479-8AC1-EEB99B40A81A}" type="pres">
      <dgm:prSet presAssocID="{B7E98200-52EE-454B-9EF4-33D279894ED3}" presName="dummy" presStyleCnt="0"/>
      <dgm:spPr/>
    </dgm:pt>
    <dgm:pt modelId="{841ED837-FE01-415B-9CF3-340112698154}" type="pres">
      <dgm:prSet presAssocID="{3887078F-98C9-45F7-A315-25AC050E66AE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5D0F060-662C-435B-A7EA-0E7418CE2E6E}" type="pres">
      <dgm:prSet presAssocID="{47357DB1-5CE0-4F7F-8F1D-48AAAB43F449}" presName="node" presStyleLbl="node1" presStyleIdx="4" presStyleCnt="6" custScaleX="119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EA571-55A2-44AB-82D3-22961319A2CD}" type="pres">
      <dgm:prSet presAssocID="{47357DB1-5CE0-4F7F-8F1D-48AAAB43F449}" presName="dummy" presStyleCnt="0"/>
      <dgm:spPr/>
    </dgm:pt>
    <dgm:pt modelId="{4A115C2E-B0C5-488D-A051-36FE2F963B8A}" type="pres">
      <dgm:prSet presAssocID="{6101CD9F-6B50-4AA6-9670-B5A8BD862BB2}" presName="sibTrans" presStyleLbl="sibTrans2D1" presStyleIdx="4" presStyleCnt="6"/>
      <dgm:spPr/>
      <dgm:t>
        <a:bodyPr/>
        <a:lstStyle/>
        <a:p>
          <a:endParaRPr lang="ru-RU"/>
        </a:p>
      </dgm:t>
    </dgm:pt>
    <dgm:pt modelId="{C92A199F-512C-45D1-AF43-E9270D060B72}" type="pres">
      <dgm:prSet presAssocID="{1CD8278C-4FBA-4B5F-8233-98C187A1FD97}" presName="node" presStyleLbl="node1" presStyleIdx="5" presStyleCnt="6" custScaleX="129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1ECBF-1F18-4160-B06A-58B915A15EAD}" type="pres">
      <dgm:prSet presAssocID="{1CD8278C-4FBA-4B5F-8233-98C187A1FD97}" presName="dummy" presStyleCnt="0"/>
      <dgm:spPr/>
    </dgm:pt>
    <dgm:pt modelId="{5B468486-42B1-4C4E-AA69-3D81B7360AB3}" type="pres">
      <dgm:prSet presAssocID="{2B2E8BE1-1F49-432A-8FD0-3D89AF046545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D01B4798-0483-434A-9090-8E66C795B8C9}" type="presOf" srcId="{311185EC-71D1-42A2-99E4-DFBE2F6C4AB8}" destId="{320D0AEB-8FDA-4A38-B0EA-51365EED32C2}" srcOrd="0" destOrd="0" presId="urn:microsoft.com/office/officeart/2005/8/layout/radial6"/>
    <dgm:cxn modelId="{304CF0B0-98B3-4230-B544-D9BF56C250D4}" srcId="{660E4F1A-137D-40F0-A6C9-E2FF932F4476}" destId="{311185EC-71D1-42A2-99E4-DFBE2F6C4AB8}" srcOrd="1" destOrd="0" parTransId="{D19708BF-3467-4E6A-B82E-2177E1C9FE15}" sibTransId="{A6A397CF-F485-4A0A-814D-FD3A95221FED}"/>
    <dgm:cxn modelId="{74745D89-063A-49B5-92F6-3E4C70D9234B}" srcId="{660E4F1A-137D-40F0-A6C9-E2FF932F4476}" destId="{96238345-4015-4F42-A927-539C98E413C4}" srcOrd="0" destOrd="0" parTransId="{358F7EB6-6D80-4DB6-9088-57B5BD0668B9}" sibTransId="{D32D659C-BDB9-4ED5-9B0A-B9E73692701F}"/>
    <dgm:cxn modelId="{2508F444-A461-4951-8BBF-8C7E25203E61}" type="presOf" srcId="{47357DB1-5CE0-4F7F-8F1D-48AAAB43F449}" destId="{E5D0F060-662C-435B-A7EA-0E7418CE2E6E}" srcOrd="0" destOrd="0" presId="urn:microsoft.com/office/officeart/2005/8/layout/radial6"/>
    <dgm:cxn modelId="{1AE92E96-1BCD-4360-B640-FF350376D24D}" type="presOf" srcId="{D32D659C-BDB9-4ED5-9B0A-B9E73692701F}" destId="{E95D87CF-9076-4CA7-9BCB-B9790F088315}" srcOrd="0" destOrd="0" presId="urn:microsoft.com/office/officeart/2005/8/layout/radial6"/>
    <dgm:cxn modelId="{5FEA8F20-5864-453C-B6FE-AC2EA16201B0}" type="presOf" srcId="{1CD8278C-4FBA-4B5F-8233-98C187A1FD97}" destId="{C92A199F-512C-45D1-AF43-E9270D060B72}" srcOrd="0" destOrd="0" presId="urn:microsoft.com/office/officeart/2005/8/layout/radial6"/>
    <dgm:cxn modelId="{84A9F4BD-6E26-4CE6-BF28-4CE503D8C535}" type="presOf" srcId="{A6A397CF-F485-4A0A-814D-FD3A95221FED}" destId="{BAAD4C3C-8662-4F2F-946A-3FC7C8E8C9FF}" srcOrd="0" destOrd="0" presId="urn:microsoft.com/office/officeart/2005/8/layout/radial6"/>
    <dgm:cxn modelId="{C11A0152-4EC1-4435-89ED-716F05BE0EF2}" srcId="{660E4F1A-137D-40F0-A6C9-E2FF932F4476}" destId="{CA19ECC9-7FD8-4036-BA36-3DB8A257BB7B}" srcOrd="2" destOrd="0" parTransId="{6256CF86-7BED-49AB-ACBE-543D76F25A69}" sibTransId="{F9A4FCEE-FBE7-4B03-8B16-3E7BF6E58E36}"/>
    <dgm:cxn modelId="{4B77F2C3-52B5-47BB-BB6D-521A4A8B2A9C}" srcId="{660E4F1A-137D-40F0-A6C9-E2FF932F4476}" destId="{1CD8278C-4FBA-4B5F-8233-98C187A1FD97}" srcOrd="5" destOrd="0" parTransId="{19972EFE-8B75-4F80-AB1C-E2C3CD458A11}" sibTransId="{2B2E8BE1-1F49-432A-8FD0-3D89AF046545}"/>
    <dgm:cxn modelId="{4BE874B5-BC05-4EBA-ABD2-1EC5118B16BE}" srcId="{42678417-0EFF-4E97-811F-CDA2BEC9CE08}" destId="{660E4F1A-137D-40F0-A6C9-E2FF932F4476}" srcOrd="0" destOrd="0" parTransId="{187195A9-48B0-4AB9-81C3-025D81D9D28F}" sibTransId="{BC4B17AF-09E8-4365-B36B-EA6EC96AA561}"/>
    <dgm:cxn modelId="{CFBA3283-0AD4-43C2-B1A3-E740705166D0}" type="presOf" srcId="{3887078F-98C9-45F7-A315-25AC050E66AE}" destId="{841ED837-FE01-415B-9CF3-340112698154}" srcOrd="0" destOrd="0" presId="urn:microsoft.com/office/officeart/2005/8/layout/radial6"/>
    <dgm:cxn modelId="{FFD9A9F2-828C-4B61-A4E4-F1F82558C589}" type="presOf" srcId="{CA19ECC9-7FD8-4036-BA36-3DB8A257BB7B}" destId="{2C731469-E013-4033-A29E-AEEE073E3C70}" srcOrd="0" destOrd="0" presId="urn:microsoft.com/office/officeart/2005/8/layout/radial6"/>
    <dgm:cxn modelId="{F73255D2-0A52-4F08-AE0A-1692C8908B45}" type="presOf" srcId="{6101CD9F-6B50-4AA6-9670-B5A8BD862BB2}" destId="{4A115C2E-B0C5-488D-A051-36FE2F963B8A}" srcOrd="0" destOrd="0" presId="urn:microsoft.com/office/officeart/2005/8/layout/radial6"/>
    <dgm:cxn modelId="{E8E2EE50-8C64-489E-98AB-5F6E11F3A46B}" type="presOf" srcId="{42678417-0EFF-4E97-811F-CDA2BEC9CE08}" destId="{F4BF9EFB-94B0-443F-BA14-5DA5DE4A9D73}" srcOrd="0" destOrd="0" presId="urn:microsoft.com/office/officeart/2005/8/layout/radial6"/>
    <dgm:cxn modelId="{761E4834-7CAF-4C29-BA6E-146F38A9BD60}" type="presOf" srcId="{B7E98200-52EE-454B-9EF4-33D279894ED3}" destId="{0ACEE713-3BDF-433F-B5B4-1EE9BAFD2331}" srcOrd="0" destOrd="0" presId="urn:microsoft.com/office/officeart/2005/8/layout/radial6"/>
    <dgm:cxn modelId="{E5DF8A57-8B0E-4F5E-9571-6FDF73223B90}" type="presOf" srcId="{F9A4FCEE-FBE7-4B03-8B16-3E7BF6E58E36}" destId="{AA81EFD1-B09C-4B31-9E0E-A3150D5DF42C}" srcOrd="0" destOrd="0" presId="urn:microsoft.com/office/officeart/2005/8/layout/radial6"/>
    <dgm:cxn modelId="{7802E13B-25B4-43BF-B978-A0DA9A7E34C8}" srcId="{660E4F1A-137D-40F0-A6C9-E2FF932F4476}" destId="{B7E98200-52EE-454B-9EF4-33D279894ED3}" srcOrd="3" destOrd="0" parTransId="{2759CEF9-C463-4DCE-ACFF-DC1B94CFDD7F}" sibTransId="{3887078F-98C9-45F7-A315-25AC050E66AE}"/>
    <dgm:cxn modelId="{29EA615D-35CB-4D51-AA29-72AF4CB13B4D}" srcId="{660E4F1A-137D-40F0-A6C9-E2FF932F4476}" destId="{47357DB1-5CE0-4F7F-8F1D-48AAAB43F449}" srcOrd="4" destOrd="0" parTransId="{D2116599-4DC3-417F-A833-14E8448EFA1A}" sibTransId="{6101CD9F-6B50-4AA6-9670-B5A8BD862BB2}"/>
    <dgm:cxn modelId="{C1CFA533-BC63-438F-9E7A-2653D94EA83A}" type="presOf" srcId="{2B2E8BE1-1F49-432A-8FD0-3D89AF046545}" destId="{5B468486-42B1-4C4E-AA69-3D81B7360AB3}" srcOrd="0" destOrd="0" presId="urn:microsoft.com/office/officeart/2005/8/layout/radial6"/>
    <dgm:cxn modelId="{93E8D94E-225A-435B-82B7-5466822D2F92}" type="presOf" srcId="{96238345-4015-4F42-A927-539C98E413C4}" destId="{6F726263-9390-4142-B54F-9838F5708916}" srcOrd="0" destOrd="0" presId="urn:microsoft.com/office/officeart/2005/8/layout/radial6"/>
    <dgm:cxn modelId="{3D6B2B3B-420B-48EB-8C88-D2622203DE10}" type="presOf" srcId="{660E4F1A-137D-40F0-A6C9-E2FF932F4476}" destId="{5388C47E-DF71-4B63-A211-951A11FD53C2}" srcOrd="0" destOrd="0" presId="urn:microsoft.com/office/officeart/2005/8/layout/radial6"/>
    <dgm:cxn modelId="{A5E18C7F-95FE-44E4-A40C-C725B9176F69}" type="presParOf" srcId="{F4BF9EFB-94B0-443F-BA14-5DA5DE4A9D73}" destId="{5388C47E-DF71-4B63-A211-951A11FD53C2}" srcOrd="0" destOrd="0" presId="urn:microsoft.com/office/officeart/2005/8/layout/radial6"/>
    <dgm:cxn modelId="{D8067778-F6F1-44C8-AE7F-5363F1809937}" type="presParOf" srcId="{F4BF9EFB-94B0-443F-BA14-5DA5DE4A9D73}" destId="{6F726263-9390-4142-B54F-9838F5708916}" srcOrd="1" destOrd="0" presId="urn:microsoft.com/office/officeart/2005/8/layout/radial6"/>
    <dgm:cxn modelId="{93A6A6CF-2FBC-4E43-B264-0E2B43EC060B}" type="presParOf" srcId="{F4BF9EFB-94B0-443F-BA14-5DA5DE4A9D73}" destId="{BEB1549C-29B0-42F3-8E69-70359191C05B}" srcOrd="2" destOrd="0" presId="urn:microsoft.com/office/officeart/2005/8/layout/radial6"/>
    <dgm:cxn modelId="{647E0511-8F52-4139-8D6B-D68BBBBEF91E}" type="presParOf" srcId="{F4BF9EFB-94B0-443F-BA14-5DA5DE4A9D73}" destId="{E95D87CF-9076-4CA7-9BCB-B9790F088315}" srcOrd="3" destOrd="0" presId="urn:microsoft.com/office/officeart/2005/8/layout/radial6"/>
    <dgm:cxn modelId="{B9AC162C-17AD-4BB7-8587-0A52658E93E5}" type="presParOf" srcId="{F4BF9EFB-94B0-443F-BA14-5DA5DE4A9D73}" destId="{320D0AEB-8FDA-4A38-B0EA-51365EED32C2}" srcOrd="4" destOrd="0" presId="urn:microsoft.com/office/officeart/2005/8/layout/radial6"/>
    <dgm:cxn modelId="{CADC82DE-1F44-40E1-B754-94DD8D576AE4}" type="presParOf" srcId="{F4BF9EFB-94B0-443F-BA14-5DA5DE4A9D73}" destId="{62806B7F-1E79-4FCA-B8DD-7ABA37A42D9B}" srcOrd="5" destOrd="0" presId="urn:microsoft.com/office/officeart/2005/8/layout/radial6"/>
    <dgm:cxn modelId="{45136D44-A0F9-4EAF-9E3A-E2EA0F05F208}" type="presParOf" srcId="{F4BF9EFB-94B0-443F-BA14-5DA5DE4A9D73}" destId="{BAAD4C3C-8662-4F2F-946A-3FC7C8E8C9FF}" srcOrd="6" destOrd="0" presId="urn:microsoft.com/office/officeart/2005/8/layout/radial6"/>
    <dgm:cxn modelId="{3C2660A5-17E0-4F91-8CEB-7E88D42C3345}" type="presParOf" srcId="{F4BF9EFB-94B0-443F-BA14-5DA5DE4A9D73}" destId="{2C731469-E013-4033-A29E-AEEE073E3C70}" srcOrd="7" destOrd="0" presId="urn:microsoft.com/office/officeart/2005/8/layout/radial6"/>
    <dgm:cxn modelId="{08EAA169-A0CF-4D90-9FB7-784FEF40DC83}" type="presParOf" srcId="{F4BF9EFB-94B0-443F-BA14-5DA5DE4A9D73}" destId="{A3E52622-390E-443C-9BE7-3BD8DD67C88A}" srcOrd="8" destOrd="0" presId="urn:microsoft.com/office/officeart/2005/8/layout/radial6"/>
    <dgm:cxn modelId="{89140CC7-D2FE-4228-B237-98D52125856F}" type="presParOf" srcId="{F4BF9EFB-94B0-443F-BA14-5DA5DE4A9D73}" destId="{AA81EFD1-B09C-4B31-9E0E-A3150D5DF42C}" srcOrd="9" destOrd="0" presId="urn:microsoft.com/office/officeart/2005/8/layout/radial6"/>
    <dgm:cxn modelId="{BE9F4C4A-1281-4BA8-A68A-CDA34ECB46D3}" type="presParOf" srcId="{F4BF9EFB-94B0-443F-BA14-5DA5DE4A9D73}" destId="{0ACEE713-3BDF-433F-B5B4-1EE9BAFD2331}" srcOrd="10" destOrd="0" presId="urn:microsoft.com/office/officeart/2005/8/layout/radial6"/>
    <dgm:cxn modelId="{3532238E-D2F8-4091-8B4B-23BDB43EAB75}" type="presParOf" srcId="{F4BF9EFB-94B0-443F-BA14-5DA5DE4A9D73}" destId="{F38E9D5F-FBDB-4479-8AC1-EEB99B40A81A}" srcOrd="11" destOrd="0" presId="urn:microsoft.com/office/officeart/2005/8/layout/radial6"/>
    <dgm:cxn modelId="{64C848A0-70E7-4C7A-840C-DCD96D07D9BD}" type="presParOf" srcId="{F4BF9EFB-94B0-443F-BA14-5DA5DE4A9D73}" destId="{841ED837-FE01-415B-9CF3-340112698154}" srcOrd="12" destOrd="0" presId="urn:microsoft.com/office/officeart/2005/8/layout/radial6"/>
    <dgm:cxn modelId="{DF22DB8E-E1BB-48E1-B4A5-AAADDF375FA3}" type="presParOf" srcId="{F4BF9EFB-94B0-443F-BA14-5DA5DE4A9D73}" destId="{E5D0F060-662C-435B-A7EA-0E7418CE2E6E}" srcOrd="13" destOrd="0" presId="urn:microsoft.com/office/officeart/2005/8/layout/radial6"/>
    <dgm:cxn modelId="{0185D33B-E733-46DA-9BEE-13117221BFE4}" type="presParOf" srcId="{F4BF9EFB-94B0-443F-BA14-5DA5DE4A9D73}" destId="{887EA571-55A2-44AB-82D3-22961319A2CD}" srcOrd="14" destOrd="0" presId="urn:microsoft.com/office/officeart/2005/8/layout/radial6"/>
    <dgm:cxn modelId="{4B51B186-281F-4C66-B202-1849ED2D129F}" type="presParOf" srcId="{F4BF9EFB-94B0-443F-BA14-5DA5DE4A9D73}" destId="{4A115C2E-B0C5-488D-A051-36FE2F963B8A}" srcOrd="15" destOrd="0" presId="urn:microsoft.com/office/officeart/2005/8/layout/radial6"/>
    <dgm:cxn modelId="{EE034AB5-27F4-4B4D-BF69-0AF37CBB2899}" type="presParOf" srcId="{F4BF9EFB-94B0-443F-BA14-5DA5DE4A9D73}" destId="{C92A199F-512C-45D1-AF43-E9270D060B72}" srcOrd="16" destOrd="0" presId="urn:microsoft.com/office/officeart/2005/8/layout/radial6"/>
    <dgm:cxn modelId="{DC65D1F4-E946-470C-A4C1-81FA2E606AF8}" type="presParOf" srcId="{F4BF9EFB-94B0-443F-BA14-5DA5DE4A9D73}" destId="{AD61ECBF-1F18-4160-B06A-58B915A15EAD}" srcOrd="17" destOrd="0" presId="urn:microsoft.com/office/officeart/2005/8/layout/radial6"/>
    <dgm:cxn modelId="{154E4105-CA23-4360-8D5D-0BA32DFEAC50}" type="presParOf" srcId="{F4BF9EFB-94B0-443F-BA14-5DA5DE4A9D73}" destId="{5B468486-42B1-4C4E-AA69-3D81B7360AB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F90343B-3C67-4CFA-8E38-94A162C2B0C3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BA97759-DB9F-4C75-ADBE-0874367E9684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итоговый</a:t>
          </a:r>
          <a:endParaRPr lang="ru-RU" dirty="0">
            <a:solidFill>
              <a:srgbClr val="FF0000"/>
            </a:solidFill>
          </a:endParaRPr>
        </a:p>
      </dgm:t>
    </dgm:pt>
    <dgm:pt modelId="{3EAE53B7-8874-41AD-80C8-94ABEDBE9A24}" type="parTrans" cxnId="{C2AB9A03-D34A-4842-87DA-3B89BD5E3E2C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E2CC62B-0504-4412-B806-74E0FC30CAEB}" type="sibTrans" cxnId="{C2AB9A03-D34A-4842-87DA-3B89BD5E3E2C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4DB2192-D450-4B7A-BB2B-2BA6D6C69ACA}">
      <dgm:prSet custT="1"/>
      <dgm:spPr/>
      <dgm:t>
        <a:bodyPr/>
        <a:lstStyle/>
        <a:p>
          <a:r>
            <a:rPr lang="ru-RU" sz="1200" dirty="0" smtClean="0">
              <a:solidFill>
                <a:srgbClr val="FFFF00"/>
              </a:solidFill>
            </a:rPr>
            <a:t>Презентация Музея под открытым небом в рамках мероприятий, посвященных</a:t>
          </a:r>
        </a:p>
        <a:p>
          <a:r>
            <a:rPr lang="ru-RU" sz="1200" dirty="0" smtClean="0">
              <a:solidFill>
                <a:srgbClr val="FFFF00"/>
              </a:solidFill>
            </a:rPr>
            <a:t>Великой Победе</a:t>
          </a:r>
          <a:endParaRPr lang="ru-RU" sz="1200" dirty="0">
            <a:solidFill>
              <a:srgbClr val="FFFF00"/>
            </a:solidFill>
          </a:endParaRPr>
        </a:p>
      </dgm:t>
    </dgm:pt>
    <dgm:pt modelId="{DB504483-3C5B-4B5A-9E12-07B511B33914}" type="parTrans" cxnId="{BFEAAF2A-DEAE-4D0C-929D-DC408208D69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14A5A8F0-1F06-4918-AC45-C361DBA4E97E}" type="sibTrans" cxnId="{BFEAAF2A-DEAE-4D0C-929D-DC408208D69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F175079-109E-4362-B70B-3669336E9516}">
      <dgm:prSet custT="1"/>
      <dgm:spPr/>
      <dgm:t>
        <a:bodyPr/>
        <a:lstStyle/>
        <a:p>
          <a:r>
            <a:rPr lang="ru-RU" sz="1600" smtClean="0">
              <a:solidFill>
                <a:srgbClr val="FF0000"/>
              </a:solidFill>
            </a:rPr>
            <a:t>Рефлексия участников программы</a:t>
          </a:r>
          <a:endParaRPr lang="ru-RU" sz="1600">
            <a:solidFill>
              <a:srgbClr val="FF0000"/>
            </a:solidFill>
          </a:endParaRPr>
        </a:p>
      </dgm:t>
    </dgm:pt>
    <dgm:pt modelId="{83EF103B-9EAA-4193-AE75-572C264E5018}" type="parTrans" cxnId="{24812F31-2406-4B37-9AC1-AA3166ECFE8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C6FE7CB2-35B8-4732-9544-F2CF1A4EA9FC}" type="sibTrans" cxnId="{24812F31-2406-4B37-9AC1-AA3166ECFE8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A197FE2-DCB4-4F70-AFB4-D725BD7DFA5F}">
      <dgm:prSet custT="1"/>
      <dgm:spPr/>
      <dgm:t>
        <a:bodyPr/>
        <a:lstStyle/>
        <a:p>
          <a:r>
            <a:rPr lang="ru-RU" sz="1400" smtClean="0">
              <a:solidFill>
                <a:srgbClr val="FF0000"/>
              </a:solidFill>
            </a:rPr>
            <a:t>Определение перспектив работы</a:t>
          </a:r>
          <a:endParaRPr lang="ru-RU" sz="1400">
            <a:solidFill>
              <a:srgbClr val="FF0000"/>
            </a:solidFill>
          </a:endParaRPr>
        </a:p>
      </dgm:t>
    </dgm:pt>
    <dgm:pt modelId="{1343F040-2A48-4CEE-86E2-6B294D83A58C}" type="parTrans" cxnId="{57287679-6684-4E89-A615-BA0752E6501F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F7691D7B-2B05-456E-B26B-34BB2D2ED873}" type="sibTrans" cxnId="{57287679-6684-4E89-A615-BA0752E6501F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3034F76-82FA-43A5-8148-E847A8C07E27}">
      <dgm:prSet custT="1"/>
      <dgm:spPr/>
      <dgm:t>
        <a:bodyPr/>
        <a:lstStyle/>
        <a:p>
          <a:r>
            <a:rPr lang="ru-RU" sz="1400" smtClean="0">
              <a:solidFill>
                <a:srgbClr val="FF0000"/>
              </a:solidFill>
            </a:rPr>
            <a:t>Моральное и материальное стимулирование участников</a:t>
          </a:r>
          <a:endParaRPr lang="ru-RU" sz="1400" dirty="0" smtClean="0">
            <a:solidFill>
              <a:srgbClr val="FF0000"/>
            </a:solidFill>
          </a:endParaRPr>
        </a:p>
      </dgm:t>
    </dgm:pt>
    <dgm:pt modelId="{EBFEC437-B595-4BA6-AE11-DCECF829597B}" type="parTrans" cxnId="{D40FB1DA-D61A-49E8-89DE-CA9C020CCCB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58F8D432-B8DA-42E7-A33C-DF0BE90501C4}" type="sibTrans" cxnId="{D40FB1DA-D61A-49E8-89DE-CA9C020CCCB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D180DE7D-7197-4B67-9FF5-8DB548081347}" type="pres">
      <dgm:prSet presAssocID="{2F90343B-3C67-4CFA-8E38-94A162C2B0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DBB76-2E61-46B5-8F7E-D562C13D8CA3}" type="pres">
      <dgm:prSet presAssocID="{DBA97759-DB9F-4C75-ADBE-0874367E9684}" presName="centerShape" presStyleLbl="node0" presStyleIdx="0" presStyleCnt="1"/>
      <dgm:spPr/>
      <dgm:t>
        <a:bodyPr/>
        <a:lstStyle/>
        <a:p>
          <a:endParaRPr lang="ru-RU"/>
        </a:p>
      </dgm:t>
    </dgm:pt>
    <dgm:pt modelId="{1E450E1A-9606-4F95-AFF8-4B10AE61F087}" type="pres">
      <dgm:prSet presAssocID="{64DB2192-D450-4B7A-BB2B-2BA6D6C69ACA}" presName="node" presStyleLbl="node1" presStyleIdx="0" presStyleCnt="4" custScaleX="127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13F68-82A5-4288-8702-5DCFC08075B4}" type="pres">
      <dgm:prSet presAssocID="{64DB2192-D450-4B7A-BB2B-2BA6D6C69ACA}" presName="dummy" presStyleCnt="0"/>
      <dgm:spPr/>
    </dgm:pt>
    <dgm:pt modelId="{DD93D7D1-7A81-4C78-921F-22A1564AB894}" type="pres">
      <dgm:prSet presAssocID="{14A5A8F0-1F06-4918-AC45-C361DBA4E97E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DCAF7CF-56D7-48B4-937D-65E4A078E144}" type="pres">
      <dgm:prSet presAssocID="{9F175079-109E-4362-B70B-3669336E95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68BA5-BD25-4A05-9EF9-A513FD943551}" type="pres">
      <dgm:prSet presAssocID="{9F175079-109E-4362-B70B-3669336E9516}" presName="dummy" presStyleCnt="0"/>
      <dgm:spPr/>
    </dgm:pt>
    <dgm:pt modelId="{FCF2ADFF-558F-4E74-8957-2831C0FDED85}" type="pres">
      <dgm:prSet presAssocID="{C6FE7CB2-35B8-4732-9544-F2CF1A4EA9F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0B8869B-207E-4C01-A209-D4D3AE004B2D}" type="pres">
      <dgm:prSet presAssocID="{03034F76-82FA-43A5-8148-E847A8C07E2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1CCD9-5DDD-4A03-9703-1A1A99484EED}" type="pres">
      <dgm:prSet presAssocID="{03034F76-82FA-43A5-8148-E847A8C07E27}" presName="dummy" presStyleCnt="0"/>
      <dgm:spPr/>
    </dgm:pt>
    <dgm:pt modelId="{B491C9E2-5267-44B6-936D-ADF8981BF66E}" type="pres">
      <dgm:prSet presAssocID="{58F8D432-B8DA-42E7-A33C-DF0BE90501C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0B65ADE-A534-46D6-BB1D-59A08490EA04}" type="pres">
      <dgm:prSet presAssocID="{6A197FE2-DCB4-4F70-AFB4-D725BD7DFA5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A443A-96E7-467B-939E-20A859B05623}" type="pres">
      <dgm:prSet presAssocID="{6A197FE2-DCB4-4F70-AFB4-D725BD7DFA5F}" presName="dummy" presStyleCnt="0"/>
      <dgm:spPr/>
    </dgm:pt>
    <dgm:pt modelId="{5429DA27-97BC-406E-83DD-2866D4752ECF}" type="pres">
      <dgm:prSet presAssocID="{F7691D7B-2B05-456E-B26B-34BB2D2ED873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672DBB48-E49C-41B6-8041-BBC406D48808}" type="presOf" srcId="{2F90343B-3C67-4CFA-8E38-94A162C2B0C3}" destId="{D180DE7D-7197-4B67-9FF5-8DB548081347}" srcOrd="0" destOrd="0" presId="urn:microsoft.com/office/officeart/2005/8/layout/radial6"/>
    <dgm:cxn modelId="{01963097-8614-458D-A409-E143AA4987CF}" type="presOf" srcId="{03034F76-82FA-43A5-8148-E847A8C07E27}" destId="{70B8869B-207E-4C01-A209-D4D3AE004B2D}" srcOrd="0" destOrd="0" presId="urn:microsoft.com/office/officeart/2005/8/layout/radial6"/>
    <dgm:cxn modelId="{BFEAAF2A-DEAE-4D0C-929D-DC408208D694}" srcId="{DBA97759-DB9F-4C75-ADBE-0874367E9684}" destId="{64DB2192-D450-4B7A-BB2B-2BA6D6C69ACA}" srcOrd="0" destOrd="0" parTransId="{DB504483-3C5B-4B5A-9E12-07B511B33914}" sibTransId="{14A5A8F0-1F06-4918-AC45-C361DBA4E97E}"/>
    <dgm:cxn modelId="{06820A19-6A9A-4473-8DB9-898489A2A9A6}" type="presOf" srcId="{DBA97759-DB9F-4C75-ADBE-0874367E9684}" destId="{4D5DBB76-2E61-46B5-8F7E-D562C13D8CA3}" srcOrd="0" destOrd="0" presId="urn:microsoft.com/office/officeart/2005/8/layout/radial6"/>
    <dgm:cxn modelId="{24812F31-2406-4B37-9AC1-AA3166ECFE82}" srcId="{DBA97759-DB9F-4C75-ADBE-0874367E9684}" destId="{9F175079-109E-4362-B70B-3669336E9516}" srcOrd="1" destOrd="0" parTransId="{83EF103B-9EAA-4193-AE75-572C264E5018}" sibTransId="{C6FE7CB2-35B8-4732-9544-F2CF1A4EA9FC}"/>
    <dgm:cxn modelId="{8EB0833D-FF36-460C-8B4C-DD0219846141}" type="presOf" srcId="{64DB2192-D450-4B7A-BB2B-2BA6D6C69ACA}" destId="{1E450E1A-9606-4F95-AFF8-4B10AE61F087}" srcOrd="0" destOrd="0" presId="urn:microsoft.com/office/officeart/2005/8/layout/radial6"/>
    <dgm:cxn modelId="{C63C9879-10BE-4B74-A4E6-231EBB70AC57}" type="presOf" srcId="{C6FE7CB2-35B8-4732-9544-F2CF1A4EA9FC}" destId="{FCF2ADFF-558F-4E74-8957-2831C0FDED85}" srcOrd="0" destOrd="0" presId="urn:microsoft.com/office/officeart/2005/8/layout/radial6"/>
    <dgm:cxn modelId="{2ABC350F-8F37-40CC-B145-907C91B4ACF7}" type="presOf" srcId="{6A197FE2-DCB4-4F70-AFB4-D725BD7DFA5F}" destId="{40B65ADE-A534-46D6-BB1D-59A08490EA04}" srcOrd="0" destOrd="0" presId="urn:microsoft.com/office/officeart/2005/8/layout/radial6"/>
    <dgm:cxn modelId="{FCA21FAA-F32F-4CB6-B1E5-8E3DCD8991DA}" type="presOf" srcId="{14A5A8F0-1F06-4918-AC45-C361DBA4E97E}" destId="{DD93D7D1-7A81-4C78-921F-22A1564AB894}" srcOrd="0" destOrd="0" presId="urn:microsoft.com/office/officeart/2005/8/layout/radial6"/>
    <dgm:cxn modelId="{C2AB9A03-D34A-4842-87DA-3B89BD5E3E2C}" srcId="{2F90343B-3C67-4CFA-8E38-94A162C2B0C3}" destId="{DBA97759-DB9F-4C75-ADBE-0874367E9684}" srcOrd="0" destOrd="0" parTransId="{3EAE53B7-8874-41AD-80C8-94ABEDBE9A24}" sibTransId="{7E2CC62B-0504-4412-B806-74E0FC30CAEB}"/>
    <dgm:cxn modelId="{D40FB1DA-D61A-49E8-89DE-CA9C020CCCBB}" srcId="{DBA97759-DB9F-4C75-ADBE-0874367E9684}" destId="{03034F76-82FA-43A5-8148-E847A8C07E27}" srcOrd="2" destOrd="0" parTransId="{EBFEC437-B595-4BA6-AE11-DCECF829597B}" sibTransId="{58F8D432-B8DA-42E7-A33C-DF0BE90501C4}"/>
    <dgm:cxn modelId="{7B33E2C0-EA6E-42E1-8DE2-A30EF8108C0E}" type="presOf" srcId="{F7691D7B-2B05-456E-B26B-34BB2D2ED873}" destId="{5429DA27-97BC-406E-83DD-2866D4752ECF}" srcOrd="0" destOrd="0" presId="urn:microsoft.com/office/officeart/2005/8/layout/radial6"/>
    <dgm:cxn modelId="{57287679-6684-4E89-A615-BA0752E6501F}" srcId="{DBA97759-DB9F-4C75-ADBE-0874367E9684}" destId="{6A197FE2-DCB4-4F70-AFB4-D725BD7DFA5F}" srcOrd="3" destOrd="0" parTransId="{1343F040-2A48-4CEE-86E2-6B294D83A58C}" sibTransId="{F7691D7B-2B05-456E-B26B-34BB2D2ED873}"/>
    <dgm:cxn modelId="{A39F7EBB-EF3B-4089-B99A-71097AFC54E6}" type="presOf" srcId="{9F175079-109E-4362-B70B-3669336E9516}" destId="{FDCAF7CF-56D7-48B4-937D-65E4A078E144}" srcOrd="0" destOrd="0" presId="urn:microsoft.com/office/officeart/2005/8/layout/radial6"/>
    <dgm:cxn modelId="{AB3514F9-4CA4-4581-B3DD-D04722F88015}" type="presOf" srcId="{58F8D432-B8DA-42E7-A33C-DF0BE90501C4}" destId="{B491C9E2-5267-44B6-936D-ADF8981BF66E}" srcOrd="0" destOrd="0" presId="urn:microsoft.com/office/officeart/2005/8/layout/radial6"/>
    <dgm:cxn modelId="{2343A901-04D3-4997-917B-41EB64F7D90C}" type="presParOf" srcId="{D180DE7D-7197-4B67-9FF5-8DB548081347}" destId="{4D5DBB76-2E61-46B5-8F7E-D562C13D8CA3}" srcOrd="0" destOrd="0" presId="urn:microsoft.com/office/officeart/2005/8/layout/radial6"/>
    <dgm:cxn modelId="{BF9DECC8-0D5B-4477-ADDD-8F9E762D100B}" type="presParOf" srcId="{D180DE7D-7197-4B67-9FF5-8DB548081347}" destId="{1E450E1A-9606-4F95-AFF8-4B10AE61F087}" srcOrd="1" destOrd="0" presId="urn:microsoft.com/office/officeart/2005/8/layout/radial6"/>
    <dgm:cxn modelId="{BF9C1655-92DA-4FF6-AB99-F06B70FE1168}" type="presParOf" srcId="{D180DE7D-7197-4B67-9FF5-8DB548081347}" destId="{58013F68-82A5-4288-8702-5DCFC08075B4}" srcOrd="2" destOrd="0" presId="urn:microsoft.com/office/officeart/2005/8/layout/radial6"/>
    <dgm:cxn modelId="{1647BBC5-2426-4F27-BB9C-75B9A13056AE}" type="presParOf" srcId="{D180DE7D-7197-4B67-9FF5-8DB548081347}" destId="{DD93D7D1-7A81-4C78-921F-22A1564AB894}" srcOrd="3" destOrd="0" presId="urn:microsoft.com/office/officeart/2005/8/layout/radial6"/>
    <dgm:cxn modelId="{4B889369-B9D6-4142-920F-B7FAC2A63E42}" type="presParOf" srcId="{D180DE7D-7197-4B67-9FF5-8DB548081347}" destId="{FDCAF7CF-56D7-48B4-937D-65E4A078E144}" srcOrd="4" destOrd="0" presId="urn:microsoft.com/office/officeart/2005/8/layout/radial6"/>
    <dgm:cxn modelId="{837374DB-2558-409C-8A02-082F5E3772E6}" type="presParOf" srcId="{D180DE7D-7197-4B67-9FF5-8DB548081347}" destId="{0C068BA5-BD25-4A05-9EF9-A513FD943551}" srcOrd="5" destOrd="0" presId="urn:microsoft.com/office/officeart/2005/8/layout/radial6"/>
    <dgm:cxn modelId="{DB1AFD0F-EE00-45E7-9496-F95F807060DA}" type="presParOf" srcId="{D180DE7D-7197-4B67-9FF5-8DB548081347}" destId="{FCF2ADFF-558F-4E74-8957-2831C0FDED85}" srcOrd="6" destOrd="0" presId="urn:microsoft.com/office/officeart/2005/8/layout/radial6"/>
    <dgm:cxn modelId="{31F988AE-D2FA-4907-AE48-7575B75A7F51}" type="presParOf" srcId="{D180DE7D-7197-4B67-9FF5-8DB548081347}" destId="{70B8869B-207E-4C01-A209-D4D3AE004B2D}" srcOrd="7" destOrd="0" presId="urn:microsoft.com/office/officeart/2005/8/layout/radial6"/>
    <dgm:cxn modelId="{5DCE2A4D-C493-4AED-B45E-86EFD6EFFA05}" type="presParOf" srcId="{D180DE7D-7197-4B67-9FF5-8DB548081347}" destId="{0141CCD9-5DDD-4A03-9703-1A1A99484EED}" srcOrd="8" destOrd="0" presId="urn:microsoft.com/office/officeart/2005/8/layout/radial6"/>
    <dgm:cxn modelId="{9291C318-D237-4084-86FB-1567D3F8C5D7}" type="presParOf" srcId="{D180DE7D-7197-4B67-9FF5-8DB548081347}" destId="{B491C9E2-5267-44B6-936D-ADF8981BF66E}" srcOrd="9" destOrd="0" presId="urn:microsoft.com/office/officeart/2005/8/layout/radial6"/>
    <dgm:cxn modelId="{7AA7627C-A80C-4C97-A950-C8421DC94086}" type="presParOf" srcId="{D180DE7D-7197-4B67-9FF5-8DB548081347}" destId="{40B65ADE-A534-46D6-BB1D-59A08490EA04}" srcOrd="10" destOrd="0" presId="urn:microsoft.com/office/officeart/2005/8/layout/radial6"/>
    <dgm:cxn modelId="{44AE37FA-A1C1-49B9-B6FC-451512B400AE}" type="presParOf" srcId="{D180DE7D-7197-4B67-9FF5-8DB548081347}" destId="{E43A443A-96E7-467B-939E-20A859B05623}" srcOrd="11" destOrd="0" presId="urn:microsoft.com/office/officeart/2005/8/layout/radial6"/>
    <dgm:cxn modelId="{1FC7A590-EBF3-4AED-944D-6AAA8D99B339}" type="presParOf" srcId="{D180DE7D-7197-4B67-9FF5-8DB548081347}" destId="{5429DA27-97BC-406E-83DD-2866D4752EC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A48DF41-D7D3-4430-BFEE-4E4F9F6C87AC}" type="doc">
      <dgm:prSet loTypeId="urn:microsoft.com/office/officeart/2005/8/layout/radial5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B391D65-5915-4CFF-B685-65EF54659B0D}">
      <dgm:prSet phldrT="[Текст]" custT="1"/>
      <dgm:spPr/>
      <dgm:t>
        <a:bodyPr/>
        <a:lstStyle/>
        <a:p>
          <a:r>
            <a:rPr lang="ru-RU" sz="1400" dirty="0" smtClean="0"/>
            <a:t>технологии</a:t>
          </a:r>
          <a:endParaRPr lang="ru-RU" sz="3200" dirty="0"/>
        </a:p>
      </dgm:t>
    </dgm:pt>
    <dgm:pt modelId="{AD4B3A3F-96F1-480A-BB93-5D2EE5AB6FF0}" type="parTrans" cxnId="{8D275232-99B4-4E43-89F4-3E4006FCC374}">
      <dgm:prSet/>
      <dgm:spPr/>
      <dgm:t>
        <a:bodyPr/>
        <a:lstStyle/>
        <a:p>
          <a:endParaRPr lang="ru-RU" sz="3600"/>
        </a:p>
      </dgm:t>
    </dgm:pt>
    <dgm:pt modelId="{6CEA8CE9-B750-4FB8-8F75-55B209DF9B6F}" type="sibTrans" cxnId="{8D275232-99B4-4E43-89F4-3E4006FCC374}">
      <dgm:prSet/>
      <dgm:spPr/>
      <dgm:t>
        <a:bodyPr/>
        <a:lstStyle/>
        <a:p>
          <a:endParaRPr lang="ru-RU" sz="3600"/>
        </a:p>
      </dgm:t>
    </dgm:pt>
    <dgm:pt modelId="{61041E1F-BD7F-4BF3-9144-DA70488D1BC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Экономический менеджмент</a:t>
          </a:r>
          <a:endParaRPr lang="ru-RU" sz="1600" b="1" dirty="0">
            <a:solidFill>
              <a:srgbClr val="FFFF00"/>
            </a:solidFill>
          </a:endParaRPr>
        </a:p>
      </dgm:t>
    </dgm:pt>
    <dgm:pt modelId="{F57F3682-C139-4696-BA33-3E7FBDCD0509}" type="parTrans" cxnId="{34E9153C-79F9-4BCC-81A1-2DB04B32909F}">
      <dgm:prSet custT="1"/>
      <dgm:spPr/>
      <dgm:t>
        <a:bodyPr/>
        <a:lstStyle/>
        <a:p>
          <a:endParaRPr lang="ru-RU" sz="1400"/>
        </a:p>
      </dgm:t>
    </dgm:pt>
    <dgm:pt modelId="{1D82BFB8-E262-4363-B886-A4D1CE04A37E}" type="sibTrans" cxnId="{34E9153C-79F9-4BCC-81A1-2DB04B32909F}">
      <dgm:prSet/>
      <dgm:spPr/>
      <dgm:t>
        <a:bodyPr/>
        <a:lstStyle/>
        <a:p>
          <a:endParaRPr lang="ru-RU" sz="3600"/>
        </a:p>
      </dgm:t>
    </dgm:pt>
    <dgm:pt modelId="{073BB90E-B6DF-4FC6-A9F2-13F6FBF1C99B}">
      <dgm:prSet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новая технология в обучении </a:t>
          </a:r>
          <a:endParaRPr lang="ru-RU" sz="1600" b="1" dirty="0">
            <a:solidFill>
              <a:srgbClr val="FFFF00"/>
            </a:solidFill>
          </a:endParaRPr>
        </a:p>
      </dgm:t>
    </dgm:pt>
    <dgm:pt modelId="{EBCF6CFF-3CBE-46FE-9451-B7D2B08BCE18}" type="parTrans" cxnId="{9B207F39-3190-4A17-B169-3B840845D07B}">
      <dgm:prSet custT="1"/>
      <dgm:spPr/>
      <dgm:t>
        <a:bodyPr/>
        <a:lstStyle/>
        <a:p>
          <a:endParaRPr lang="ru-RU" sz="1400"/>
        </a:p>
      </dgm:t>
    </dgm:pt>
    <dgm:pt modelId="{9E78A0BB-C95C-440E-8B17-C20000DABFB1}" type="sibTrans" cxnId="{9B207F39-3190-4A17-B169-3B840845D07B}">
      <dgm:prSet/>
      <dgm:spPr/>
      <dgm:t>
        <a:bodyPr/>
        <a:lstStyle/>
        <a:p>
          <a:endParaRPr lang="ru-RU" sz="3600"/>
        </a:p>
      </dgm:t>
    </dgm:pt>
    <dgm:pt modelId="{BE38BE7C-FD20-4960-91B3-ED8E2DFBD6EB}">
      <dgm:prSet custT="1"/>
      <dgm:spPr/>
      <dgm:t>
        <a:bodyPr/>
        <a:lstStyle/>
        <a:p>
          <a:r>
            <a:rPr lang="ru-RU" sz="1400" dirty="0" smtClean="0"/>
            <a:t>теория гражданского воспитания в сфере инновационного развития школы</a:t>
          </a:r>
          <a:endParaRPr lang="ru-RU" sz="1400" dirty="0"/>
        </a:p>
      </dgm:t>
    </dgm:pt>
    <dgm:pt modelId="{0E1517D8-2A54-4AAF-AEC4-0D1F9A541E1A}" type="parTrans" cxnId="{07036E45-A852-4680-9775-2C5AD477B0A7}">
      <dgm:prSet custT="1"/>
      <dgm:spPr/>
      <dgm:t>
        <a:bodyPr/>
        <a:lstStyle/>
        <a:p>
          <a:endParaRPr lang="ru-RU" sz="1400"/>
        </a:p>
      </dgm:t>
    </dgm:pt>
    <dgm:pt modelId="{A87D8D18-FE68-4009-90E2-E89E0C53E9C4}" type="sibTrans" cxnId="{07036E45-A852-4680-9775-2C5AD477B0A7}">
      <dgm:prSet/>
      <dgm:spPr/>
      <dgm:t>
        <a:bodyPr/>
        <a:lstStyle/>
        <a:p>
          <a:endParaRPr lang="ru-RU" sz="3600"/>
        </a:p>
      </dgm:t>
    </dgm:pt>
    <dgm:pt modelId="{6AEE7DFF-261A-495B-B9C1-403595C5FB4E}">
      <dgm:prSet custT="1"/>
      <dgm:spPr/>
      <dgm:t>
        <a:bodyPr/>
        <a:lstStyle/>
        <a:p>
          <a:r>
            <a:rPr lang="ru-RU" sz="1400" smtClean="0"/>
            <a:t>Теория и методика социального проектирования в условиях сельского райцентра</a:t>
          </a:r>
          <a:endParaRPr lang="ru-RU" sz="1400"/>
        </a:p>
      </dgm:t>
    </dgm:pt>
    <dgm:pt modelId="{ED5907FC-3914-46FD-A359-0C660951FDFD}" type="parTrans" cxnId="{1FA2055A-DA89-44E3-B0E4-0E0D0A4E2488}">
      <dgm:prSet custT="1"/>
      <dgm:spPr/>
      <dgm:t>
        <a:bodyPr/>
        <a:lstStyle/>
        <a:p>
          <a:endParaRPr lang="ru-RU" sz="1400"/>
        </a:p>
      </dgm:t>
    </dgm:pt>
    <dgm:pt modelId="{93C31F57-319A-4887-A4DC-37BCDCCF5A7B}" type="sibTrans" cxnId="{1FA2055A-DA89-44E3-B0E4-0E0D0A4E2488}">
      <dgm:prSet/>
      <dgm:spPr/>
      <dgm:t>
        <a:bodyPr/>
        <a:lstStyle/>
        <a:p>
          <a:endParaRPr lang="ru-RU" sz="3600"/>
        </a:p>
      </dgm:t>
    </dgm:pt>
    <dgm:pt modelId="{FF2A9C6F-CD30-4F7B-876B-85B2DF3924A1}">
      <dgm:prSet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Методика групповой работы , «метод погружения»</a:t>
          </a:r>
          <a:endParaRPr lang="ru-RU" sz="1600" b="1" dirty="0">
            <a:solidFill>
              <a:srgbClr val="FFFF00"/>
            </a:solidFill>
          </a:endParaRPr>
        </a:p>
      </dgm:t>
    </dgm:pt>
    <dgm:pt modelId="{9295CBFB-3674-4EE1-9AAA-FBFAE3CFE49F}" type="parTrans" cxnId="{E468032B-6976-4B4D-A6C5-873762E91810}">
      <dgm:prSet custT="1"/>
      <dgm:spPr/>
      <dgm:t>
        <a:bodyPr/>
        <a:lstStyle/>
        <a:p>
          <a:endParaRPr lang="ru-RU" sz="1400"/>
        </a:p>
      </dgm:t>
    </dgm:pt>
    <dgm:pt modelId="{9FD1EB6D-5888-4171-97CC-6609B0A53710}" type="sibTrans" cxnId="{E468032B-6976-4B4D-A6C5-873762E91810}">
      <dgm:prSet/>
      <dgm:spPr/>
      <dgm:t>
        <a:bodyPr/>
        <a:lstStyle/>
        <a:p>
          <a:endParaRPr lang="ru-RU" sz="3600"/>
        </a:p>
      </dgm:t>
    </dgm:pt>
    <dgm:pt modelId="{77C6A58D-29D8-48C3-843B-4DFD05E6143B}">
      <dgm:prSet custT="1"/>
      <dgm:spPr/>
      <dgm:t>
        <a:bodyPr/>
        <a:lstStyle/>
        <a:p>
          <a:r>
            <a:rPr lang="ru-RU" sz="1050" dirty="0" smtClean="0"/>
            <a:t>Создание</a:t>
          </a:r>
          <a:r>
            <a:rPr lang="ru-RU" sz="1200" dirty="0" smtClean="0"/>
            <a:t> социально значимых продуктов – основа «</a:t>
          </a:r>
          <a:r>
            <a:rPr lang="ru-RU" sz="1200" dirty="0" err="1" smtClean="0"/>
            <a:t>деятельностного</a:t>
          </a:r>
          <a:r>
            <a:rPr lang="ru-RU" sz="1200" dirty="0" smtClean="0"/>
            <a:t> обучения» (создание единого информационного пространства в социуме)</a:t>
          </a:r>
          <a:endParaRPr lang="ru-RU" sz="1200" dirty="0"/>
        </a:p>
      </dgm:t>
    </dgm:pt>
    <dgm:pt modelId="{D8DE89B6-993D-404B-B1BC-D31AEF5146BB}" type="parTrans" cxnId="{0A70FBB0-60BB-4A31-97D2-69640A976E0D}">
      <dgm:prSet custT="1"/>
      <dgm:spPr/>
      <dgm:t>
        <a:bodyPr/>
        <a:lstStyle/>
        <a:p>
          <a:endParaRPr lang="ru-RU" sz="1400"/>
        </a:p>
      </dgm:t>
    </dgm:pt>
    <dgm:pt modelId="{595E7083-39A1-4249-AB29-75903238AA71}" type="sibTrans" cxnId="{0A70FBB0-60BB-4A31-97D2-69640A976E0D}">
      <dgm:prSet/>
      <dgm:spPr/>
      <dgm:t>
        <a:bodyPr/>
        <a:lstStyle/>
        <a:p>
          <a:endParaRPr lang="ru-RU" sz="3600"/>
        </a:p>
      </dgm:t>
    </dgm:pt>
    <dgm:pt modelId="{70EC6AD8-9D4D-4E41-872F-2479D7719B5C}">
      <dgm:prSet/>
      <dgm:spPr/>
      <dgm:t>
        <a:bodyPr/>
        <a:lstStyle/>
        <a:p>
          <a:endParaRPr lang="ru-RU"/>
        </a:p>
      </dgm:t>
    </dgm:pt>
    <dgm:pt modelId="{28388201-121C-46A7-899B-E4D1AC7CD07D}" type="parTrans" cxnId="{A9918342-0A45-4265-B223-E4254BE2E15E}">
      <dgm:prSet/>
      <dgm:spPr/>
      <dgm:t>
        <a:bodyPr/>
        <a:lstStyle/>
        <a:p>
          <a:endParaRPr lang="ru-RU" sz="3600"/>
        </a:p>
      </dgm:t>
    </dgm:pt>
    <dgm:pt modelId="{095A5ABE-B84D-464B-BE3D-2590D62B2E7A}" type="sibTrans" cxnId="{A9918342-0A45-4265-B223-E4254BE2E15E}">
      <dgm:prSet/>
      <dgm:spPr/>
      <dgm:t>
        <a:bodyPr/>
        <a:lstStyle/>
        <a:p>
          <a:endParaRPr lang="ru-RU" sz="3600"/>
        </a:p>
      </dgm:t>
    </dgm:pt>
    <dgm:pt modelId="{7E482723-DD3D-4F07-BD0C-17433B3EC9A3}">
      <dgm:prSet/>
      <dgm:spPr/>
      <dgm:t>
        <a:bodyPr/>
        <a:lstStyle/>
        <a:p>
          <a:endParaRPr lang="ru-RU"/>
        </a:p>
      </dgm:t>
    </dgm:pt>
    <dgm:pt modelId="{D09123A6-90E0-456B-B527-DB88ED6694D9}" type="parTrans" cxnId="{601A8B9E-BD6E-4CC6-8D1D-ED879FE93E4A}">
      <dgm:prSet/>
      <dgm:spPr/>
      <dgm:t>
        <a:bodyPr/>
        <a:lstStyle/>
        <a:p>
          <a:endParaRPr lang="ru-RU"/>
        </a:p>
      </dgm:t>
    </dgm:pt>
    <dgm:pt modelId="{612DCAB9-E022-40B5-8EDA-1A0B1D181DF0}" type="sibTrans" cxnId="{601A8B9E-BD6E-4CC6-8D1D-ED879FE93E4A}">
      <dgm:prSet/>
      <dgm:spPr/>
      <dgm:t>
        <a:bodyPr/>
        <a:lstStyle/>
        <a:p>
          <a:endParaRPr lang="ru-RU"/>
        </a:p>
      </dgm:t>
    </dgm:pt>
    <dgm:pt modelId="{D86E98B4-842F-4DF4-A29D-DD7CDABD02E9}" type="pres">
      <dgm:prSet presAssocID="{8A48DF41-D7D3-4430-BFEE-4E4F9F6C87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38D08D-207B-41BE-AAEC-7A9EECD9F18C}" type="pres">
      <dgm:prSet presAssocID="{8B391D65-5915-4CFF-B685-65EF54659B0D}" presName="centerShape" presStyleLbl="node0" presStyleIdx="0" presStyleCnt="1"/>
      <dgm:spPr/>
      <dgm:t>
        <a:bodyPr/>
        <a:lstStyle/>
        <a:p>
          <a:endParaRPr lang="ru-RU"/>
        </a:p>
      </dgm:t>
    </dgm:pt>
    <dgm:pt modelId="{F86ADAAF-4142-4F70-A7EB-E7B814C79F82}" type="pres">
      <dgm:prSet presAssocID="{0E1517D8-2A54-4AAF-AEC4-0D1F9A541E1A}" presName="parTrans" presStyleLbl="sibTrans2D1" presStyleIdx="0" presStyleCnt="6"/>
      <dgm:spPr/>
      <dgm:t>
        <a:bodyPr/>
        <a:lstStyle/>
        <a:p>
          <a:endParaRPr lang="ru-RU"/>
        </a:p>
      </dgm:t>
    </dgm:pt>
    <dgm:pt modelId="{1A00B5A8-7515-4E56-A1A2-A595BF4E7D39}" type="pres">
      <dgm:prSet presAssocID="{0E1517D8-2A54-4AAF-AEC4-0D1F9A541E1A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18D16323-3509-4686-B8E4-A4D592B36BE6}" type="pres">
      <dgm:prSet presAssocID="{BE38BE7C-FD20-4960-91B3-ED8E2DFBD6EB}" presName="node" presStyleLbl="node1" presStyleIdx="0" presStyleCnt="6" custScaleX="143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C5D06-2CD5-4283-B284-E5AFA5896A16}" type="pres">
      <dgm:prSet presAssocID="{ED5907FC-3914-46FD-A359-0C660951FDFD}" presName="parTrans" presStyleLbl="sibTrans2D1" presStyleIdx="1" presStyleCnt="6"/>
      <dgm:spPr/>
      <dgm:t>
        <a:bodyPr/>
        <a:lstStyle/>
        <a:p>
          <a:endParaRPr lang="ru-RU"/>
        </a:p>
      </dgm:t>
    </dgm:pt>
    <dgm:pt modelId="{7117C26A-3C47-4D66-ACEB-B8DAAC74035E}" type="pres">
      <dgm:prSet presAssocID="{ED5907FC-3914-46FD-A359-0C660951FDFD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FF615F2-F30F-4B4F-9C72-72E0357C7085}" type="pres">
      <dgm:prSet presAssocID="{6AEE7DFF-261A-495B-B9C1-403595C5FB4E}" presName="node" presStyleLbl="node1" presStyleIdx="1" presStyleCnt="6" custScaleX="16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9D27E-3F0A-4F47-9A24-21D8B99834E0}" type="pres">
      <dgm:prSet presAssocID="{D8DE89B6-993D-404B-B1BC-D31AEF5146B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EF822C9-81AD-4BB8-92A3-BA03AE24CE33}" type="pres">
      <dgm:prSet presAssocID="{D8DE89B6-993D-404B-B1BC-D31AEF5146B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6CE146E-432F-46DC-8466-9A02FD48BAA3}" type="pres">
      <dgm:prSet presAssocID="{77C6A58D-29D8-48C3-843B-4DFD05E6143B}" presName="node" presStyleLbl="node1" presStyleIdx="2" presStyleCnt="6" custScaleX="164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E4EC2-3425-4043-B154-BD7A219B5566}" type="pres">
      <dgm:prSet presAssocID="{9295CBFB-3674-4EE1-9AAA-FBFAE3CFE49F}" presName="parTrans" presStyleLbl="sibTrans2D1" presStyleIdx="3" presStyleCnt="6"/>
      <dgm:spPr/>
      <dgm:t>
        <a:bodyPr/>
        <a:lstStyle/>
        <a:p>
          <a:endParaRPr lang="ru-RU"/>
        </a:p>
      </dgm:t>
    </dgm:pt>
    <dgm:pt modelId="{E291BBD2-A7B7-4A20-97AD-5D48DC5A77DE}" type="pres">
      <dgm:prSet presAssocID="{9295CBFB-3674-4EE1-9AAA-FBFAE3CFE49F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8B2B60D6-F7BE-4748-A49F-103F113AD56D}" type="pres">
      <dgm:prSet presAssocID="{FF2A9C6F-CD30-4F7B-876B-85B2DF3924A1}" presName="node" presStyleLbl="node1" presStyleIdx="3" presStyleCnt="6" custScaleX="157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154FF-B7D3-4BAF-B17D-26173BC15C1D}" type="pres">
      <dgm:prSet presAssocID="{F57F3682-C139-4696-BA33-3E7FBDCD050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A70F5F0B-9088-483C-9610-A32BE1738B7D}" type="pres">
      <dgm:prSet presAssocID="{F57F3682-C139-4696-BA33-3E7FBDCD050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AAEB2FF-FEC3-44AB-9A19-D1B06145A1A7}" type="pres">
      <dgm:prSet presAssocID="{61041E1F-BD7F-4BF3-9144-DA70488D1BC6}" presName="node" presStyleLbl="node1" presStyleIdx="4" presStyleCnt="6" custScaleX="137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FFEA1-2BE4-4ED8-9035-2D4C48C6CAEA}" type="pres">
      <dgm:prSet presAssocID="{EBCF6CFF-3CBE-46FE-9451-B7D2B08BCE18}" presName="parTrans" presStyleLbl="sibTrans2D1" presStyleIdx="5" presStyleCnt="6"/>
      <dgm:spPr/>
      <dgm:t>
        <a:bodyPr/>
        <a:lstStyle/>
        <a:p>
          <a:endParaRPr lang="ru-RU"/>
        </a:p>
      </dgm:t>
    </dgm:pt>
    <dgm:pt modelId="{5AE785CF-0089-4738-B16B-AA5EE2BDF34D}" type="pres">
      <dgm:prSet presAssocID="{EBCF6CFF-3CBE-46FE-9451-B7D2B08BCE18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9D0E7E4-0278-4FD4-BC47-9D88FA12FCE0}" type="pres">
      <dgm:prSet presAssocID="{073BB90E-B6DF-4FC6-A9F2-13F6FBF1C99B}" presName="node" presStyleLbl="node1" presStyleIdx="5" presStyleCnt="6" custRadScaleRad="99484" custRadScaleInc="1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207F39-3190-4A17-B169-3B840845D07B}" srcId="{8B391D65-5915-4CFF-B685-65EF54659B0D}" destId="{073BB90E-B6DF-4FC6-A9F2-13F6FBF1C99B}" srcOrd="5" destOrd="0" parTransId="{EBCF6CFF-3CBE-46FE-9451-B7D2B08BCE18}" sibTransId="{9E78A0BB-C95C-440E-8B17-C20000DABFB1}"/>
    <dgm:cxn modelId="{E468032B-6976-4B4D-A6C5-873762E91810}" srcId="{8B391D65-5915-4CFF-B685-65EF54659B0D}" destId="{FF2A9C6F-CD30-4F7B-876B-85B2DF3924A1}" srcOrd="3" destOrd="0" parTransId="{9295CBFB-3674-4EE1-9AAA-FBFAE3CFE49F}" sibTransId="{9FD1EB6D-5888-4171-97CC-6609B0A53710}"/>
    <dgm:cxn modelId="{1FA2055A-DA89-44E3-B0E4-0E0D0A4E2488}" srcId="{8B391D65-5915-4CFF-B685-65EF54659B0D}" destId="{6AEE7DFF-261A-495B-B9C1-403595C5FB4E}" srcOrd="1" destOrd="0" parTransId="{ED5907FC-3914-46FD-A359-0C660951FDFD}" sibTransId="{93C31F57-319A-4887-A4DC-37BCDCCF5A7B}"/>
    <dgm:cxn modelId="{487B6E6E-DC30-4B64-9C6B-50BEF8B5D4A2}" type="presOf" srcId="{9295CBFB-3674-4EE1-9AAA-FBFAE3CFE49F}" destId="{EDAE4EC2-3425-4043-B154-BD7A219B5566}" srcOrd="0" destOrd="0" presId="urn:microsoft.com/office/officeart/2005/8/layout/radial5"/>
    <dgm:cxn modelId="{601A8B9E-BD6E-4CC6-8D1D-ED879FE93E4A}" srcId="{8A48DF41-D7D3-4430-BFEE-4E4F9F6C87AC}" destId="{7E482723-DD3D-4F07-BD0C-17433B3EC9A3}" srcOrd="1" destOrd="0" parTransId="{D09123A6-90E0-456B-B527-DB88ED6694D9}" sibTransId="{612DCAB9-E022-40B5-8EDA-1A0B1D181DF0}"/>
    <dgm:cxn modelId="{B143344B-E9DB-40D1-9225-E12B8DF1B56A}" type="presOf" srcId="{D8DE89B6-993D-404B-B1BC-D31AEF5146BB}" destId="{7D49D27E-3F0A-4F47-9A24-21D8B99834E0}" srcOrd="0" destOrd="0" presId="urn:microsoft.com/office/officeart/2005/8/layout/radial5"/>
    <dgm:cxn modelId="{41DEA497-005D-4E4E-BFE3-1C862095159B}" type="presOf" srcId="{FF2A9C6F-CD30-4F7B-876B-85B2DF3924A1}" destId="{8B2B60D6-F7BE-4748-A49F-103F113AD56D}" srcOrd="0" destOrd="0" presId="urn:microsoft.com/office/officeart/2005/8/layout/radial5"/>
    <dgm:cxn modelId="{34E9153C-79F9-4BCC-81A1-2DB04B32909F}" srcId="{8B391D65-5915-4CFF-B685-65EF54659B0D}" destId="{61041E1F-BD7F-4BF3-9144-DA70488D1BC6}" srcOrd="4" destOrd="0" parTransId="{F57F3682-C139-4696-BA33-3E7FBDCD0509}" sibTransId="{1D82BFB8-E262-4363-B886-A4D1CE04A37E}"/>
    <dgm:cxn modelId="{AEC70D35-2C0A-4D4C-93D4-1E63B69D820B}" type="presOf" srcId="{61041E1F-BD7F-4BF3-9144-DA70488D1BC6}" destId="{EAAEB2FF-FEC3-44AB-9A19-D1B06145A1A7}" srcOrd="0" destOrd="0" presId="urn:microsoft.com/office/officeart/2005/8/layout/radial5"/>
    <dgm:cxn modelId="{6C865360-82D2-497D-B685-89712D7E7EB6}" type="presOf" srcId="{BE38BE7C-FD20-4960-91B3-ED8E2DFBD6EB}" destId="{18D16323-3509-4686-B8E4-A4D592B36BE6}" srcOrd="0" destOrd="0" presId="urn:microsoft.com/office/officeart/2005/8/layout/radial5"/>
    <dgm:cxn modelId="{C9345F78-3146-442A-B2A3-B717D155814E}" type="presOf" srcId="{F57F3682-C139-4696-BA33-3E7FBDCD0509}" destId="{A70F5F0B-9088-483C-9610-A32BE1738B7D}" srcOrd="1" destOrd="0" presId="urn:microsoft.com/office/officeart/2005/8/layout/radial5"/>
    <dgm:cxn modelId="{1853FFA0-1D7D-42D3-91F8-ED7890422227}" type="presOf" srcId="{6AEE7DFF-261A-495B-B9C1-403595C5FB4E}" destId="{9FF615F2-F30F-4B4F-9C72-72E0357C7085}" srcOrd="0" destOrd="0" presId="urn:microsoft.com/office/officeart/2005/8/layout/radial5"/>
    <dgm:cxn modelId="{2C6F232C-38A7-43BD-A232-350DBE7ED470}" type="presOf" srcId="{9295CBFB-3674-4EE1-9AAA-FBFAE3CFE49F}" destId="{E291BBD2-A7B7-4A20-97AD-5D48DC5A77DE}" srcOrd="1" destOrd="0" presId="urn:microsoft.com/office/officeart/2005/8/layout/radial5"/>
    <dgm:cxn modelId="{E77C43CE-1951-43B6-BDAE-D1B378F60672}" type="presOf" srcId="{0E1517D8-2A54-4AAF-AEC4-0D1F9A541E1A}" destId="{1A00B5A8-7515-4E56-A1A2-A595BF4E7D39}" srcOrd="1" destOrd="0" presId="urn:microsoft.com/office/officeart/2005/8/layout/radial5"/>
    <dgm:cxn modelId="{4F339E1E-E17F-42A2-B8A3-D02E0F6BCFA0}" type="presOf" srcId="{8B391D65-5915-4CFF-B685-65EF54659B0D}" destId="{0438D08D-207B-41BE-AAEC-7A9EECD9F18C}" srcOrd="0" destOrd="0" presId="urn:microsoft.com/office/officeart/2005/8/layout/radial5"/>
    <dgm:cxn modelId="{918B8731-83C9-4845-BF78-D4C4367E86A9}" type="presOf" srcId="{EBCF6CFF-3CBE-46FE-9451-B7D2B08BCE18}" destId="{DD7FFEA1-2BE4-4ED8-9035-2D4C48C6CAEA}" srcOrd="0" destOrd="0" presId="urn:microsoft.com/office/officeart/2005/8/layout/radial5"/>
    <dgm:cxn modelId="{8D275232-99B4-4E43-89F4-3E4006FCC374}" srcId="{8A48DF41-D7D3-4430-BFEE-4E4F9F6C87AC}" destId="{8B391D65-5915-4CFF-B685-65EF54659B0D}" srcOrd="0" destOrd="0" parTransId="{AD4B3A3F-96F1-480A-BB93-5D2EE5AB6FF0}" sibTransId="{6CEA8CE9-B750-4FB8-8F75-55B209DF9B6F}"/>
    <dgm:cxn modelId="{0A70FBB0-60BB-4A31-97D2-69640A976E0D}" srcId="{8B391D65-5915-4CFF-B685-65EF54659B0D}" destId="{77C6A58D-29D8-48C3-843B-4DFD05E6143B}" srcOrd="2" destOrd="0" parTransId="{D8DE89B6-993D-404B-B1BC-D31AEF5146BB}" sibTransId="{595E7083-39A1-4249-AB29-75903238AA71}"/>
    <dgm:cxn modelId="{0E89BCE3-0B7B-4000-816D-45EE48BF39C3}" type="presOf" srcId="{EBCF6CFF-3CBE-46FE-9451-B7D2B08BCE18}" destId="{5AE785CF-0089-4738-B16B-AA5EE2BDF34D}" srcOrd="1" destOrd="0" presId="urn:microsoft.com/office/officeart/2005/8/layout/radial5"/>
    <dgm:cxn modelId="{C05DF189-4DBF-428F-9EBF-2AA853865EBD}" type="presOf" srcId="{8A48DF41-D7D3-4430-BFEE-4E4F9F6C87AC}" destId="{D86E98B4-842F-4DF4-A29D-DD7CDABD02E9}" srcOrd="0" destOrd="0" presId="urn:microsoft.com/office/officeart/2005/8/layout/radial5"/>
    <dgm:cxn modelId="{AFCA7AB3-4C52-428C-A4EB-9417FF1A7AB3}" type="presOf" srcId="{ED5907FC-3914-46FD-A359-0C660951FDFD}" destId="{913C5D06-2CD5-4283-B284-E5AFA5896A16}" srcOrd="0" destOrd="0" presId="urn:microsoft.com/office/officeart/2005/8/layout/radial5"/>
    <dgm:cxn modelId="{A5BB14CE-9CA6-4C09-A2CA-47F3C190C524}" type="presOf" srcId="{D8DE89B6-993D-404B-B1BC-D31AEF5146BB}" destId="{FEF822C9-81AD-4BB8-92A3-BA03AE24CE33}" srcOrd="1" destOrd="0" presId="urn:microsoft.com/office/officeart/2005/8/layout/radial5"/>
    <dgm:cxn modelId="{DFE0DB9F-7088-4938-A450-31DFE37B3A08}" type="presOf" srcId="{073BB90E-B6DF-4FC6-A9F2-13F6FBF1C99B}" destId="{F9D0E7E4-0278-4FD4-BC47-9D88FA12FCE0}" srcOrd="0" destOrd="0" presId="urn:microsoft.com/office/officeart/2005/8/layout/radial5"/>
    <dgm:cxn modelId="{07036E45-A852-4680-9775-2C5AD477B0A7}" srcId="{8B391D65-5915-4CFF-B685-65EF54659B0D}" destId="{BE38BE7C-FD20-4960-91B3-ED8E2DFBD6EB}" srcOrd="0" destOrd="0" parTransId="{0E1517D8-2A54-4AAF-AEC4-0D1F9A541E1A}" sibTransId="{A87D8D18-FE68-4009-90E2-E89E0C53E9C4}"/>
    <dgm:cxn modelId="{6B3879DD-D7C9-4C16-8FCC-929BA735F3B7}" type="presOf" srcId="{F57F3682-C139-4696-BA33-3E7FBDCD0509}" destId="{C5C154FF-B7D3-4BAF-B17D-26173BC15C1D}" srcOrd="0" destOrd="0" presId="urn:microsoft.com/office/officeart/2005/8/layout/radial5"/>
    <dgm:cxn modelId="{641BA667-0E25-460D-8C77-B6FF7FE69D5B}" type="presOf" srcId="{0E1517D8-2A54-4AAF-AEC4-0D1F9A541E1A}" destId="{F86ADAAF-4142-4F70-A7EB-E7B814C79F82}" srcOrd="0" destOrd="0" presId="urn:microsoft.com/office/officeart/2005/8/layout/radial5"/>
    <dgm:cxn modelId="{2F50EA21-8656-4C42-B46A-94C94B3BD992}" type="presOf" srcId="{77C6A58D-29D8-48C3-843B-4DFD05E6143B}" destId="{56CE146E-432F-46DC-8466-9A02FD48BAA3}" srcOrd="0" destOrd="0" presId="urn:microsoft.com/office/officeart/2005/8/layout/radial5"/>
    <dgm:cxn modelId="{8486EDA0-D515-4EC7-8AE0-78C29C4FFA6E}" type="presOf" srcId="{ED5907FC-3914-46FD-A359-0C660951FDFD}" destId="{7117C26A-3C47-4D66-ACEB-B8DAAC74035E}" srcOrd="1" destOrd="0" presId="urn:microsoft.com/office/officeart/2005/8/layout/radial5"/>
    <dgm:cxn modelId="{A9918342-0A45-4265-B223-E4254BE2E15E}" srcId="{8A48DF41-D7D3-4430-BFEE-4E4F9F6C87AC}" destId="{70EC6AD8-9D4D-4E41-872F-2479D7719B5C}" srcOrd="2" destOrd="0" parTransId="{28388201-121C-46A7-899B-E4D1AC7CD07D}" sibTransId="{095A5ABE-B84D-464B-BE3D-2590D62B2E7A}"/>
    <dgm:cxn modelId="{93150FE0-2F99-45DB-93C7-3374ECF0D5E5}" type="presParOf" srcId="{D86E98B4-842F-4DF4-A29D-DD7CDABD02E9}" destId="{0438D08D-207B-41BE-AAEC-7A9EECD9F18C}" srcOrd="0" destOrd="0" presId="urn:microsoft.com/office/officeart/2005/8/layout/radial5"/>
    <dgm:cxn modelId="{0F1DC8DB-FA96-4C0C-954C-E39EF1401B6C}" type="presParOf" srcId="{D86E98B4-842F-4DF4-A29D-DD7CDABD02E9}" destId="{F86ADAAF-4142-4F70-A7EB-E7B814C79F82}" srcOrd="1" destOrd="0" presId="urn:microsoft.com/office/officeart/2005/8/layout/radial5"/>
    <dgm:cxn modelId="{C3F633B8-0BAA-4520-A156-CC8A3193D5A0}" type="presParOf" srcId="{F86ADAAF-4142-4F70-A7EB-E7B814C79F82}" destId="{1A00B5A8-7515-4E56-A1A2-A595BF4E7D39}" srcOrd="0" destOrd="0" presId="urn:microsoft.com/office/officeart/2005/8/layout/radial5"/>
    <dgm:cxn modelId="{0BDEC666-95CE-4B90-9C46-BA2B7529AFBC}" type="presParOf" srcId="{D86E98B4-842F-4DF4-A29D-DD7CDABD02E9}" destId="{18D16323-3509-4686-B8E4-A4D592B36BE6}" srcOrd="2" destOrd="0" presId="urn:microsoft.com/office/officeart/2005/8/layout/radial5"/>
    <dgm:cxn modelId="{71659041-58EF-4FB2-8D7C-5917A404CC12}" type="presParOf" srcId="{D86E98B4-842F-4DF4-A29D-DD7CDABD02E9}" destId="{913C5D06-2CD5-4283-B284-E5AFA5896A16}" srcOrd="3" destOrd="0" presId="urn:microsoft.com/office/officeart/2005/8/layout/radial5"/>
    <dgm:cxn modelId="{24B39550-F5EA-4986-A67E-9D121859ABCB}" type="presParOf" srcId="{913C5D06-2CD5-4283-B284-E5AFA5896A16}" destId="{7117C26A-3C47-4D66-ACEB-B8DAAC74035E}" srcOrd="0" destOrd="0" presId="urn:microsoft.com/office/officeart/2005/8/layout/radial5"/>
    <dgm:cxn modelId="{793F95E3-666E-48CF-87C0-B5723F72C92B}" type="presParOf" srcId="{D86E98B4-842F-4DF4-A29D-DD7CDABD02E9}" destId="{9FF615F2-F30F-4B4F-9C72-72E0357C7085}" srcOrd="4" destOrd="0" presId="urn:microsoft.com/office/officeart/2005/8/layout/radial5"/>
    <dgm:cxn modelId="{0A4BF5AD-DE97-4E74-9EA0-141E7457F76C}" type="presParOf" srcId="{D86E98B4-842F-4DF4-A29D-DD7CDABD02E9}" destId="{7D49D27E-3F0A-4F47-9A24-21D8B99834E0}" srcOrd="5" destOrd="0" presId="urn:microsoft.com/office/officeart/2005/8/layout/radial5"/>
    <dgm:cxn modelId="{DED168A0-6A7B-4F77-A59A-5FA681F79941}" type="presParOf" srcId="{7D49D27E-3F0A-4F47-9A24-21D8B99834E0}" destId="{FEF822C9-81AD-4BB8-92A3-BA03AE24CE33}" srcOrd="0" destOrd="0" presId="urn:microsoft.com/office/officeart/2005/8/layout/radial5"/>
    <dgm:cxn modelId="{71A66D9E-B121-4234-A5DB-F2BBBAA21665}" type="presParOf" srcId="{D86E98B4-842F-4DF4-A29D-DD7CDABD02E9}" destId="{56CE146E-432F-46DC-8466-9A02FD48BAA3}" srcOrd="6" destOrd="0" presId="urn:microsoft.com/office/officeart/2005/8/layout/radial5"/>
    <dgm:cxn modelId="{551059C0-B8D1-40EC-B825-892131CDD414}" type="presParOf" srcId="{D86E98B4-842F-4DF4-A29D-DD7CDABD02E9}" destId="{EDAE4EC2-3425-4043-B154-BD7A219B5566}" srcOrd="7" destOrd="0" presId="urn:microsoft.com/office/officeart/2005/8/layout/radial5"/>
    <dgm:cxn modelId="{79C9C3FA-69E5-405F-9EC9-FC2EDC23E2A8}" type="presParOf" srcId="{EDAE4EC2-3425-4043-B154-BD7A219B5566}" destId="{E291BBD2-A7B7-4A20-97AD-5D48DC5A77DE}" srcOrd="0" destOrd="0" presId="urn:microsoft.com/office/officeart/2005/8/layout/radial5"/>
    <dgm:cxn modelId="{E01D456A-5D27-42E8-BD13-BF95EB2F5947}" type="presParOf" srcId="{D86E98B4-842F-4DF4-A29D-DD7CDABD02E9}" destId="{8B2B60D6-F7BE-4748-A49F-103F113AD56D}" srcOrd="8" destOrd="0" presId="urn:microsoft.com/office/officeart/2005/8/layout/radial5"/>
    <dgm:cxn modelId="{B7366062-03EB-4B15-8BDD-335984C22311}" type="presParOf" srcId="{D86E98B4-842F-4DF4-A29D-DD7CDABD02E9}" destId="{C5C154FF-B7D3-4BAF-B17D-26173BC15C1D}" srcOrd="9" destOrd="0" presId="urn:microsoft.com/office/officeart/2005/8/layout/radial5"/>
    <dgm:cxn modelId="{59E22F8A-9A8E-4BDF-90E2-5DB5CDF2EB08}" type="presParOf" srcId="{C5C154FF-B7D3-4BAF-B17D-26173BC15C1D}" destId="{A70F5F0B-9088-483C-9610-A32BE1738B7D}" srcOrd="0" destOrd="0" presId="urn:microsoft.com/office/officeart/2005/8/layout/radial5"/>
    <dgm:cxn modelId="{937BA6BF-5CBE-458D-8D4F-991DFC5BBC78}" type="presParOf" srcId="{D86E98B4-842F-4DF4-A29D-DD7CDABD02E9}" destId="{EAAEB2FF-FEC3-44AB-9A19-D1B06145A1A7}" srcOrd="10" destOrd="0" presId="urn:microsoft.com/office/officeart/2005/8/layout/radial5"/>
    <dgm:cxn modelId="{3D3C11AB-7068-4CD0-86B3-0ACB9E155546}" type="presParOf" srcId="{D86E98B4-842F-4DF4-A29D-DD7CDABD02E9}" destId="{DD7FFEA1-2BE4-4ED8-9035-2D4C48C6CAEA}" srcOrd="11" destOrd="0" presId="urn:microsoft.com/office/officeart/2005/8/layout/radial5"/>
    <dgm:cxn modelId="{D00CEDA9-EB27-467B-B198-67CE7037B3D2}" type="presParOf" srcId="{DD7FFEA1-2BE4-4ED8-9035-2D4C48C6CAEA}" destId="{5AE785CF-0089-4738-B16B-AA5EE2BDF34D}" srcOrd="0" destOrd="0" presId="urn:microsoft.com/office/officeart/2005/8/layout/radial5"/>
    <dgm:cxn modelId="{543DA834-D6FD-41BA-9A3D-3E8B40F726A9}" type="presParOf" srcId="{D86E98B4-842F-4DF4-A29D-DD7CDABD02E9}" destId="{F9D0E7E4-0278-4FD4-BC47-9D88FA12FCE0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6A97934-60CE-4D8E-968D-B90512D42B68}" type="doc">
      <dgm:prSet loTypeId="urn:microsoft.com/office/officeart/2005/8/layout/vList3" loCatId="pictur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46F5563-395E-4ED3-ABB8-ED8D8E0AFDF1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Положение</a:t>
          </a:r>
          <a:r>
            <a:rPr lang="ru-RU" dirty="0" smtClean="0">
              <a:solidFill>
                <a:srgbClr val="C00000"/>
              </a:solidFill>
            </a:rPr>
            <a:t> о конкурсах в ходе реализации проекта</a:t>
          </a:r>
        </a:p>
      </dgm:t>
    </dgm:pt>
    <dgm:pt modelId="{212A0BB3-2A22-4269-8248-E530CFA7C041}" type="parTrans" cxnId="{6211BEDE-254E-4AE6-9050-C9585B664DCB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EAA64207-6A46-4653-9D07-8BE6BA8E2BB3}" type="sibTrans" cxnId="{6211BEDE-254E-4AE6-9050-C9585B664DCB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4DFB5323-FAF7-4B7A-99F2-7C62816272E3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Положение </a:t>
          </a:r>
          <a:r>
            <a:rPr lang="ru-RU" dirty="0" smtClean="0">
              <a:solidFill>
                <a:srgbClr val="C00000"/>
              </a:solidFill>
            </a:rPr>
            <a:t>о паспорте проекта</a:t>
          </a:r>
          <a:endParaRPr lang="ru-RU" dirty="0">
            <a:solidFill>
              <a:srgbClr val="C00000"/>
            </a:solidFill>
          </a:endParaRPr>
        </a:p>
      </dgm:t>
    </dgm:pt>
    <dgm:pt modelId="{1B35A1CC-BF7A-4CEB-B2AF-3B0D7B7ADA78}" type="parTrans" cxnId="{C4F2F674-5F2C-421C-8F95-47DACA917DC0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7A84C781-1E4F-4210-883C-98F98DCF1B2A}" type="sibTrans" cxnId="{C4F2F674-5F2C-421C-8F95-47DACA917DC0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9E9BF295-3182-46B9-905E-6957016F4061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Положение </a:t>
          </a:r>
          <a:r>
            <a:rPr lang="ru-RU" dirty="0" smtClean="0">
              <a:solidFill>
                <a:srgbClr val="C00000"/>
              </a:solidFill>
            </a:rPr>
            <a:t>о научно-практической конференции</a:t>
          </a:r>
          <a:endParaRPr lang="ru-RU" dirty="0">
            <a:solidFill>
              <a:srgbClr val="C00000"/>
            </a:solidFill>
          </a:endParaRPr>
        </a:p>
      </dgm:t>
    </dgm:pt>
    <dgm:pt modelId="{648BE05F-F46B-478A-B75F-FDD09C511E30}" type="parTrans" cxnId="{0B53B7CE-DFBE-4D7B-994B-F7D6B9163D66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D08A977E-B920-43A9-BE26-8BBD9DCD0EBE}" type="sibTrans" cxnId="{0B53B7CE-DFBE-4D7B-994B-F7D6B9163D66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061AE396-5FC3-472A-B962-4E49FCA4850A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Договора</a:t>
          </a:r>
          <a:r>
            <a:rPr lang="ru-RU" dirty="0" smtClean="0">
              <a:solidFill>
                <a:srgbClr val="C00000"/>
              </a:solidFill>
            </a:rPr>
            <a:t> с учреждениями, предприятиями о совместной деятельности</a:t>
          </a:r>
          <a:endParaRPr lang="ru-RU" dirty="0">
            <a:solidFill>
              <a:srgbClr val="C00000"/>
            </a:solidFill>
          </a:endParaRPr>
        </a:p>
      </dgm:t>
    </dgm:pt>
    <dgm:pt modelId="{82B723AC-8075-467C-9491-E7EE1214241D}" type="parTrans" cxnId="{55FD4FB2-D85E-4ABD-8E22-AE6778A51D6D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B648C785-BDE7-44CE-A0BA-8300D54003D3}" type="sibTrans" cxnId="{55FD4FB2-D85E-4ABD-8E22-AE6778A51D6D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4D78E099-6CDF-4CA7-A204-6E56DC5ACD69}">
      <dgm:prSet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Каждый ученик, учитель выбирает свою тему, группу, свой темп, ритм, план работы;</a:t>
          </a:r>
          <a:endParaRPr lang="ru-RU" dirty="0">
            <a:solidFill>
              <a:srgbClr val="FFFF00"/>
            </a:solidFill>
          </a:endParaRPr>
        </a:p>
      </dgm:t>
    </dgm:pt>
    <dgm:pt modelId="{9B43CA7A-B1BA-4753-ABB6-25FD6BE954A0}" type="parTrans" cxnId="{E625F3EC-40E3-422A-9703-0725A1D3AD80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C52D6993-D057-4760-8C36-C09034648CF8}" type="sibTrans" cxnId="{E625F3EC-40E3-422A-9703-0725A1D3AD80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2CDA4D98-E18B-484F-AEC2-3390A471E7B4}">
      <dgm:prSet/>
      <dgm:spPr/>
      <dgm:t>
        <a:bodyPr/>
        <a:lstStyle/>
        <a:p>
          <a:r>
            <a:rPr lang="ru-RU" smtClean="0">
              <a:solidFill>
                <a:srgbClr val="C00000"/>
              </a:solidFill>
            </a:rPr>
            <a:t>По истечении недели авторские группы защищают свои проекты, происходит презентация первоначального продукта;</a:t>
          </a:r>
          <a:endParaRPr lang="ru-RU">
            <a:solidFill>
              <a:srgbClr val="C00000"/>
            </a:solidFill>
          </a:endParaRPr>
        </a:p>
      </dgm:t>
    </dgm:pt>
    <dgm:pt modelId="{536153C8-44C5-4E45-B360-3FBD26DC73F3}" type="parTrans" cxnId="{1729A63C-8A0B-4551-B7B2-AA29EBD3674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5D37C4C4-62B6-4DAF-84CB-74EE775E76E7}" type="sibTrans" cxnId="{1729A63C-8A0B-4551-B7B2-AA29EBD3674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12D7E92A-03A4-43A0-ACDD-C54750A74D98}">
      <dgm:prSet/>
      <dgm:spPr/>
      <dgm:t>
        <a:bodyPr/>
        <a:lstStyle/>
        <a:p>
          <a:r>
            <a:rPr lang="ru-RU" smtClean="0">
              <a:solidFill>
                <a:srgbClr val="C00000"/>
              </a:solidFill>
            </a:rPr>
            <a:t>Создается новая творческая группа из желающих работать учителей и детей, которые работают над созданием социально-важного продукта как конечного результата проекта.</a:t>
          </a:r>
          <a:endParaRPr lang="ru-RU">
            <a:solidFill>
              <a:srgbClr val="C00000"/>
            </a:solidFill>
          </a:endParaRPr>
        </a:p>
      </dgm:t>
    </dgm:pt>
    <dgm:pt modelId="{77103401-B66D-4109-9341-561B4B845C30}" type="parTrans" cxnId="{C10E52D3-89E7-4F79-B383-4F978253DED1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41F6FB31-E681-42DC-A0EF-51735BA015B9}" type="sibTrans" cxnId="{C10E52D3-89E7-4F79-B383-4F978253DED1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A3909BCB-705A-4F88-8AAF-A84729A2F71B}">
      <dgm:prSet/>
      <dgm:spPr/>
      <dgm:t>
        <a:bodyPr/>
        <a:lstStyle/>
        <a:p>
          <a:r>
            <a:rPr lang="ru-RU" smtClean="0">
              <a:solidFill>
                <a:srgbClr val="C00000"/>
              </a:solidFill>
            </a:rPr>
            <a:t>тематика проектов  связана с социальными задачами;</a:t>
          </a:r>
          <a:endParaRPr lang="ru-RU" dirty="0">
            <a:solidFill>
              <a:srgbClr val="C00000"/>
            </a:solidFill>
          </a:endParaRPr>
        </a:p>
      </dgm:t>
    </dgm:pt>
    <dgm:pt modelId="{026BE4FF-A469-490E-A65C-7A5E4D524E1A}" type="parTrans" cxnId="{961A1009-2A91-48E0-A351-00F5B45001EA}">
      <dgm:prSet/>
      <dgm:spPr/>
      <dgm:t>
        <a:bodyPr/>
        <a:lstStyle/>
        <a:p>
          <a:endParaRPr lang="ru-RU"/>
        </a:p>
      </dgm:t>
    </dgm:pt>
    <dgm:pt modelId="{068C6DAD-7EF0-447D-AFE9-93CAA0223060}" type="sibTrans" cxnId="{961A1009-2A91-48E0-A351-00F5B45001EA}">
      <dgm:prSet/>
      <dgm:spPr/>
      <dgm:t>
        <a:bodyPr/>
        <a:lstStyle/>
        <a:p>
          <a:endParaRPr lang="ru-RU"/>
        </a:p>
      </dgm:t>
    </dgm:pt>
    <dgm:pt modelId="{C93148CF-15A4-456A-B485-1AA5B9375D65}" type="pres">
      <dgm:prSet presAssocID="{76A97934-60CE-4D8E-968D-B90512D42B6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1D80C7-8CA2-43B1-B7F3-F81FACD2DEEF}" type="pres">
      <dgm:prSet presAssocID="{4D78E099-6CDF-4CA7-A204-6E56DC5ACD69}" presName="composite" presStyleCnt="0"/>
      <dgm:spPr/>
    </dgm:pt>
    <dgm:pt modelId="{D5886FAE-B0A9-47E6-B638-601EA52A8DA4}" type="pres">
      <dgm:prSet presAssocID="{4D78E099-6CDF-4CA7-A204-6E56DC5ACD69}" presName="imgShp" presStyleLbl="fgImgPlace1" presStyleIdx="0" presStyleCnt="8"/>
      <dgm:spPr/>
    </dgm:pt>
    <dgm:pt modelId="{4CD398D3-3C16-4773-9422-D3F1065A41D7}" type="pres">
      <dgm:prSet presAssocID="{4D78E099-6CDF-4CA7-A204-6E56DC5ACD69}" presName="txShp" presStyleLbl="node1" presStyleIdx="0" presStyleCnt="8" custLinFactY="223140" custLinFactNeighborX="4013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FE699-20FF-4CCF-BC79-A25476A65163}" type="pres">
      <dgm:prSet presAssocID="{C52D6993-D057-4760-8C36-C09034648CF8}" presName="spacing" presStyleCnt="0"/>
      <dgm:spPr/>
    </dgm:pt>
    <dgm:pt modelId="{7AE02D7A-5E68-4DEF-A0DB-5CE95DD286A6}" type="pres">
      <dgm:prSet presAssocID="{C46F5563-395E-4ED3-ABB8-ED8D8E0AFDF1}" presName="composite" presStyleCnt="0"/>
      <dgm:spPr/>
    </dgm:pt>
    <dgm:pt modelId="{EF2A744E-C50E-4F35-AF22-16B9A1D11823}" type="pres">
      <dgm:prSet presAssocID="{C46F5563-395E-4ED3-ABB8-ED8D8E0AFDF1}" presName="imgShp" presStyleLbl="fgImgPlace1" presStyleIdx="1" presStyleCnt="8"/>
      <dgm:spPr/>
    </dgm:pt>
    <dgm:pt modelId="{ACC27567-A238-4B05-9959-90147ACD5607}" type="pres">
      <dgm:prSet presAssocID="{C46F5563-395E-4ED3-ABB8-ED8D8E0AFDF1}" presName="txShp" presStyleLbl="node1" presStyleIdx="1" presStyleCnt="8" custLinFactY="20835" custLinFactNeighborX="479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52754-9B6C-42F5-A468-447DAF772D03}" type="pres">
      <dgm:prSet presAssocID="{EAA64207-6A46-4653-9D07-8BE6BA8E2BB3}" presName="spacing" presStyleCnt="0"/>
      <dgm:spPr/>
    </dgm:pt>
    <dgm:pt modelId="{4E5CDFC5-2B1B-4E92-9776-EFB7F49B0433}" type="pres">
      <dgm:prSet presAssocID="{4DFB5323-FAF7-4B7A-99F2-7C62816272E3}" presName="composite" presStyleCnt="0"/>
      <dgm:spPr/>
    </dgm:pt>
    <dgm:pt modelId="{822C716B-7E4E-410B-90F5-C5B46BA9869B}" type="pres">
      <dgm:prSet presAssocID="{4DFB5323-FAF7-4B7A-99F2-7C62816272E3}" presName="imgShp" presStyleLbl="fgImgPlace1" presStyleIdx="2" presStyleCnt="8"/>
      <dgm:spPr/>
    </dgm:pt>
    <dgm:pt modelId="{542A34CF-D393-4303-BDC4-55656C3F96A9}" type="pres">
      <dgm:prSet presAssocID="{4DFB5323-FAF7-4B7A-99F2-7C62816272E3}" presName="txShp" presStyleLbl="node1" presStyleIdx="2" presStyleCnt="8" custLinFactY="-34385" custLinFactNeighborX="40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B9B43-F44C-4920-B771-F1B92077857E}" type="pres">
      <dgm:prSet presAssocID="{7A84C781-1E4F-4210-883C-98F98DCF1B2A}" presName="spacing" presStyleCnt="0"/>
      <dgm:spPr/>
    </dgm:pt>
    <dgm:pt modelId="{3F17EB55-7786-422E-9D0A-E2F7CEC13391}" type="pres">
      <dgm:prSet presAssocID="{9E9BF295-3182-46B9-905E-6957016F4061}" presName="composite" presStyleCnt="0"/>
      <dgm:spPr/>
    </dgm:pt>
    <dgm:pt modelId="{B89A1864-6EE7-4884-B289-0F64491E2DAD}" type="pres">
      <dgm:prSet presAssocID="{9E9BF295-3182-46B9-905E-6957016F4061}" presName="imgShp" presStyleLbl="fgImgPlace1" presStyleIdx="3" presStyleCnt="8"/>
      <dgm:spPr/>
    </dgm:pt>
    <dgm:pt modelId="{05F057D9-5386-447E-AC71-771E3DC3A4AE}" type="pres">
      <dgm:prSet presAssocID="{9E9BF295-3182-46B9-905E-6957016F4061}" presName="txShp" presStyleLbl="node1" presStyleIdx="3" presStyleCnt="8" custLinFactNeighborX="4272" custLinFactNeighborY="-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A5092-45EE-4303-B620-5B0F65E3BC23}" type="pres">
      <dgm:prSet presAssocID="{D08A977E-B920-43A9-BE26-8BBD9DCD0EBE}" presName="spacing" presStyleCnt="0"/>
      <dgm:spPr/>
    </dgm:pt>
    <dgm:pt modelId="{2CF78EB8-B639-43F5-B19F-D00661FDCBFA}" type="pres">
      <dgm:prSet presAssocID="{061AE396-5FC3-472A-B962-4E49FCA4850A}" presName="composite" presStyleCnt="0"/>
      <dgm:spPr/>
    </dgm:pt>
    <dgm:pt modelId="{C9D16223-998C-40DC-9F60-88ACC5581C73}" type="pres">
      <dgm:prSet presAssocID="{061AE396-5FC3-472A-B962-4E49FCA4850A}" presName="imgShp" presStyleLbl="fgImgPlace1" presStyleIdx="4" presStyleCnt="8"/>
      <dgm:spPr/>
    </dgm:pt>
    <dgm:pt modelId="{0870E10D-45F9-4B1F-84A7-A3D290422EE7}" type="pres">
      <dgm:prSet presAssocID="{061AE396-5FC3-472A-B962-4E49FCA4850A}" presName="txShp" presStyleLbl="node1" presStyleIdx="4" presStyleCnt="8" custLinFactY="-211941" custLinFactNeighborX="3366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0CDF1-76E6-403F-9C32-8C07E4BE9301}" type="pres">
      <dgm:prSet presAssocID="{B648C785-BDE7-44CE-A0BA-8300D54003D3}" presName="spacing" presStyleCnt="0"/>
      <dgm:spPr/>
    </dgm:pt>
    <dgm:pt modelId="{6B98D770-2EE5-4A61-96DD-F9EF077E8710}" type="pres">
      <dgm:prSet presAssocID="{2CDA4D98-E18B-484F-AEC2-3390A471E7B4}" presName="composite" presStyleCnt="0"/>
      <dgm:spPr/>
    </dgm:pt>
    <dgm:pt modelId="{9D10227E-B03E-4DB2-96C1-D01416EFF9D3}" type="pres">
      <dgm:prSet presAssocID="{2CDA4D98-E18B-484F-AEC2-3390A471E7B4}" presName="imgShp" presStyleLbl="fgImgPlace1" presStyleIdx="5" presStyleCnt="8"/>
      <dgm:spPr/>
    </dgm:pt>
    <dgm:pt modelId="{A49CF3F5-2A12-4F27-8900-51C7BAE12510}" type="pres">
      <dgm:prSet presAssocID="{2CDA4D98-E18B-484F-AEC2-3390A471E7B4}" presName="txShp" presStyleLbl="node1" presStyleIdx="5" presStyleCnt="8" custLinFactNeighborX="4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F9D20-C835-4C39-B57A-DDCF6E9D5C26}" type="pres">
      <dgm:prSet presAssocID="{5D37C4C4-62B6-4DAF-84CB-74EE775E76E7}" presName="spacing" presStyleCnt="0"/>
      <dgm:spPr/>
    </dgm:pt>
    <dgm:pt modelId="{8DCA010C-9A5D-4691-8B30-2DB3FD247C2E}" type="pres">
      <dgm:prSet presAssocID="{12D7E92A-03A4-43A0-ACDD-C54750A74D98}" presName="composite" presStyleCnt="0"/>
      <dgm:spPr/>
    </dgm:pt>
    <dgm:pt modelId="{4749F29C-1A59-4C0E-89CF-165F9138A493}" type="pres">
      <dgm:prSet presAssocID="{12D7E92A-03A4-43A0-ACDD-C54750A74D98}" presName="imgShp" presStyleLbl="fgImgPlace1" presStyleIdx="6" presStyleCnt="8"/>
      <dgm:spPr/>
    </dgm:pt>
    <dgm:pt modelId="{14CC06FC-982F-46F6-81CF-5AF62DCEF466}" type="pres">
      <dgm:prSet presAssocID="{12D7E92A-03A4-43A0-ACDD-C54750A74D98}" presName="txShp" presStyleLbl="node1" presStyleIdx="6" presStyleCnt="8" custLinFactNeighborX="4402" custLinFactNeighborY="7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7C1C4-8F6C-45A2-99B0-CDD89DEB8F69}" type="pres">
      <dgm:prSet presAssocID="{41F6FB31-E681-42DC-A0EF-51735BA015B9}" presName="spacing" presStyleCnt="0"/>
      <dgm:spPr/>
    </dgm:pt>
    <dgm:pt modelId="{98B27A81-D3E1-4872-B33A-A6709FBFC42D}" type="pres">
      <dgm:prSet presAssocID="{A3909BCB-705A-4F88-8AAF-A84729A2F71B}" presName="composite" presStyleCnt="0"/>
      <dgm:spPr/>
    </dgm:pt>
    <dgm:pt modelId="{01FA6A16-9135-47E3-9BAE-5090E30E36A1}" type="pres">
      <dgm:prSet presAssocID="{A3909BCB-705A-4F88-8AAF-A84729A2F71B}" presName="imgShp" presStyleLbl="fgImgPlace1" presStyleIdx="7" presStyleCnt="8"/>
      <dgm:spPr/>
    </dgm:pt>
    <dgm:pt modelId="{C6A0EC6D-0DC2-4141-9AC3-6F09182ED6C1}" type="pres">
      <dgm:prSet presAssocID="{A3909BCB-705A-4F88-8AAF-A84729A2F71B}" presName="txShp" presStyleLbl="node1" presStyleIdx="7" presStyleCnt="8" custLinFactNeighborX="4013" custLinFactNeighborY="-3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4C74F8-2186-460A-AE97-EC5A3B18D59E}" type="presOf" srcId="{2CDA4D98-E18B-484F-AEC2-3390A471E7B4}" destId="{A49CF3F5-2A12-4F27-8900-51C7BAE12510}" srcOrd="0" destOrd="0" presId="urn:microsoft.com/office/officeart/2005/8/layout/vList3"/>
    <dgm:cxn modelId="{950373A8-A45D-436E-98A0-77092B70D9F2}" type="presOf" srcId="{C46F5563-395E-4ED3-ABB8-ED8D8E0AFDF1}" destId="{ACC27567-A238-4B05-9959-90147ACD5607}" srcOrd="0" destOrd="0" presId="urn:microsoft.com/office/officeart/2005/8/layout/vList3"/>
    <dgm:cxn modelId="{3A5E84A7-18CE-48CD-9F26-255184FD42EE}" type="presOf" srcId="{4DFB5323-FAF7-4B7A-99F2-7C62816272E3}" destId="{542A34CF-D393-4303-BDC4-55656C3F96A9}" srcOrd="0" destOrd="0" presId="urn:microsoft.com/office/officeart/2005/8/layout/vList3"/>
    <dgm:cxn modelId="{C10E52D3-89E7-4F79-B383-4F978253DED1}" srcId="{76A97934-60CE-4D8E-968D-B90512D42B68}" destId="{12D7E92A-03A4-43A0-ACDD-C54750A74D98}" srcOrd="6" destOrd="0" parTransId="{77103401-B66D-4109-9341-561B4B845C30}" sibTransId="{41F6FB31-E681-42DC-A0EF-51735BA015B9}"/>
    <dgm:cxn modelId="{961A1009-2A91-48E0-A351-00F5B45001EA}" srcId="{76A97934-60CE-4D8E-968D-B90512D42B68}" destId="{A3909BCB-705A-4F88-8AAF-A84729A2F71B}" srcOrd="7" destOrd="0" parTransId="{026BE4FF-A469-490E-A65C-7A5E4D524E1A}" sibTransId="{068C6DAD-7EF0-447D-AFE9-93CAA0223060}"/>
    <dgm:cxn modelId="{B9AD1CDA-4D1A-4565-8F28-5A4036A81AC0}" type="presOf" srcId="{76A97934-60CE-4D8E-968D-B90512D42B68}" destId="{C93148CF-15A4-456A-B485-1AA5B9375D65}" srcOrd="0" destOrd="0" presId="urn:microsoft.com/office/officeart/2005/8/layout/vList3"/>
    <dgm:cxn modelId="{55FD4FB2-D85E-4ABD-8E22-AE6778A51D6D}" srcId="{76A97934-60CE-4D8E-968D-B90512D42B68}" destId="{061AE396-5FC3-472A-B962-4E49FCA4850A}" srcOrd="4" destOrd="0" parTransId="{82B723AC-8075-467C-9491-E7EE1214241D}" sibTransId="{B648C785-BDE7-44CE-A0BA-8300D54003D3}"/>
    <dgm:cxn modelId="{EEF3F4D2-05B4-41AF-8CDD-1F0DF3345A66}" type="presOf" srcId="{12D7E92A-03A4-43A0-ACDD-C54750A74D98}" destId="{14CC06FC-982F-46F6-81CF-5AF62DCEF466}" srcOrd="0" destOrd="0" presId="urn:microsoft.com/office/officeart/2005/8/layout/vList3"/>
    <dgm:cxn modelId="{FEEB858B-DAFB-43E8-BD21-02A98903EA05}" type="presOf" srcId="{4D78E099-6CDF-4CA7-A204-6E56DC5ACD69}" destId="{4CD398D3-3C16-4773-9422-D3F1065A41D7}" srcOrd="0" destOrd="0" presId="urn:microsoft.com/office/officeart/2005/8/layout/vList3"/>
    <dgm:cxn modelId="{B9CA5B71-71FD-4DA5-B5CC-4B6748D8D081}" type="presOf" srcId="{A3909BCB-705A-4F88-8AAF-A84729A2F71B}" destId="{C6A0EC6D-0DC2-4141-9AC3-6F09182ED6C1}" srcOrd="0" destOrd="0" presId="urn:microsoft.com/office/officeart/2005/8/layout/vList3"/>
    <dgm:cxn modelId="{372BA3D5-CBEB-4922-BE05-3705882C7528}" type="presOf" srcId="{9E9BF295-3182-46B9-905E-6957016F4061}" destId="{05F057D9-5386-447E-AC71-771E3DC3A4AE}" srcOrd="0" destOrd="0" presId="urn:microsoft.com/office/officeart/2005/8/layout/vList3"/>
    <dgm:cxn modelId="{E625F3EC-40E3-422A-9703-0725A1D3AD80}" srcId="{76A97934-60CE-4D8E-968D-B90512D42B68}" destId="{4D78E099-6CDF-4CA7-A204-6E56DC5ACD69}" srcOrd="0" destOrd="0" parTransId="{9B43CA7A-B1BA-4753-ABB6-25FD6BE954A0}" sibTransId="{C52D6993-D057-4760-8C36-C09034648CF8}"/>
    <dgm:cxn modelId="{C4F2F674-5F2C-421C-8F95-47DACA917DC0}" srcId="{76A97934-60CE-4D8E-968D-B90512D42B68}" destId="{4DFB5323-FAF7-4B7A-99F2-7C62816272E3}" srcOrd="2" destOrd="0" parTransId="{1B35A1CC-BF7A-4CEB-B2AF-3B0D7B7ADA78}" sibTransId="{7A84C781-1E4F-4210-883C-98F98DCF1B2A}"/>
    <dgm:cxn modelId="{6211BEDE-254E-4AE6-9050-C9585B664DCB}" srcId="{76A97934-60CE-4D8E-968D-B90512D42B68}" destId="{C46F5563-395E-4ED3-ABB8-ED8D8E0AFDF1}" srcOrd="1" destOrd="0" parTransId="{212A0BB3-2A22-4269-8248-E530CFA7C041}" sibTransId="{EAA64207-6A46-4653-9D07-8BE6BA8E2BB3}"/>
    <dgm:cxn modelId="{0B53B7CE-DFBE-4D7B-994B-F7D6B9163D66}" srcId="{76A97934-60CE-4D8E-968D-B90512D42B68}" destId="{9E9BF295-3182-46B9-905E-6957016F4061}" srcOrd="3" destOrd="0" parTransId="{648BE05F-F46B-478A-B75F-FDD09C511E30}" sibTransId="{D08A977E-B920-43A9-BE26-8BBD9DCD0EBE}"/>
    <dgm:cxn modelId="{1729A63C-8A0B-4551-B7B2-AA29EBD36749}" srcId="{76A97934-60CE-4D8E-968D-B90512D42B68}" destId="{2CDA4D98-E18B-484F-AEC2-3390A471E7B4}" srcOrd="5" destOrd="0" parTransId="{536153C8-44C5-4E45-B360-3FBD26DC73F3}" sibTransId="{5D37C4C4-62B6-4DAF-84CB-74EE775E76E7}"/>
    <dgm:cxn modelId="{6A805434-358D-467F-AFC7-5157A4A452CA}" type="presOf" srcId="{061AE396-5FC3-472A-B962-4E49FCA4850A}" destId="{0870E10D-45F9-4B1F-84A7-A3D290422EE7}" srcOrd="0" destOrd="0" presId="urn:microsoft.com/office/officeart/2005/8/layout/vList3"/>
    <dgm:cxn modelId="{438D6499-4DCC-4C31-B86A-F28B3FD0B8F0}" type="presParOf" srcId="{C93148CF-15A4-456A-B485-1AA5B9375D65}" destId="{E41D80C7-8CA2-43B1-B7F3-F81FACD2DEEF}" srcOrd="0" destOrd="0" presId="urn:microsoft.com/office/officeart/2005/8/layout/vList3"/>
    <dgm:cxn modelId="{15A6C5C2-FD4A-44D6-822A-2043BBD15CF4}" type="presParOf" srcId="{E41D80C7-8CA2-43B1-B7F3-F81FACD2DEEF}" destId="{D5886FAE-B0A9-47E6-B638-601EA52A8DA4}" srcOrd="0" destOrd="0" presId="urn:microsoft.com/office/officeart/2005/8/layout/vList3"/>
    <dgm:cxn modelId="{84E90977-A7DA-4944-AD76-34629D9BCB4D}" type="presParOf" srcId="{E41D80C7-8CA2-43B1-B7F3-F81FACD2DEEF}" destId="{4CD398D3-3C16-4773-9422-D3F1065A41D7}" srcOrd="1" destOrd="0" presId="urn:microsoft.com/office/officeart/2005/8/layout/vList3"/>
    <dgm:cxn modelId="{855A7192-E4CF-4ACB-9197-F735FA446774}" type="presParOf" srcId="{C93148CF-15A4-456A-B485-1AA5B9375D65}" destId="{E70FE699-20FF-4CCF-BC79-A25476A65163}" srcOrd="1" destOrd="0" presId="urn:microsoft.com/office/officeart/2005/8/layout/vList3"/>
    <dgm:cxn modelId="{F23AC1C7-BE26-4B64-8C1E-8556BE9BB665}" type="presParOf" srcId="{C93148CF-15A4-456A-B485-1AA5B9375D65}" destId="{7AE02D7A-5E68-4DEF-A0DB-5CE95DD286A6}" srcOrd="2" destOrd="0" presId="urn:microsoft.com/office/officeart/2005/8/layout/vList3"/>
    <dgm:cxn modelId="{E6C4718E-F18C-4751-ADF9-9FAA68BE3CC4}" type="presParOf" srcId="{7AE02D7A-5E68-4DEF-A0DB-5CE95DD286A6}" destId="{EF2A744E-C50E-4F35-AF22-16B9A1D11823}" srcOrd="0" destOrd="0" presId="urn:microsoft.com/office/officeart/2005/8/layout/vList3"/>
    <dgm:cxn modelId="{B7963A98-BC13-4EC9-9313-C46E3BBB78D9}" type="presParOf" srcId="{7AE02D7A-5E68-4DEF-A0DB-5CE95DD286A6}" destId="{ACC27567-A238-4B05-9959-90147ACD5607}" srcOrd="1" destOrd="0" presId="urn:microsoft.com/office/officeart/2005/8/layout/vList3"/>
    <dgm:cxn modelId="{8D48FE7E-0896-4C15-A0C1-1CB3F8460613}" type="presParOf" srcId="{C93148CF-15A4-456A-B485-1AA5B9375D65}" destId="{ACD52754-9B6C-42F5-A468-447DAF772D03}" srcOrd="3" destOrd="0" presId="urn:microsoft.com/office/officeart/2005/8/layout/vList3"/>
    <dgm:cxn modelId="{EB93E006-B0C0-481C-BF68-91071D701E93}" type="presParOf" srcId="{C93148CF-15A4-456A-B485-1AA5B9375D65}" destId="{4E5CDFC5-2B1B-4E92-9776-EFB7F49B0433}" srcOrd="4" destOrd="0" presId="urn:microsoft.com/office/officeart/2005/8/layout/vList3"/>
    <dgm:cxn modelId="{236F71C7-76DF-44AD-9F4A-E09D58E8AF55}" type="presParOf" srcId="{4E5CDFC5-2B1B-4E92-9776-EFB7F49B0433}" destId="{822C716B-7E4E-410B-90F5-C5B46BA9869B}" srcOrd="0" destOrd="0" presId="urn:microsoft.com/office/officeart/2005/8/layout/vList3"/>
    <dgm:cxn modelId="{41571D82-4FF1-4887-8CE4-73E0DC3334F4}" type="presParOf" srcId="{4E5CDFC5-2B1B-4E92-9776-EFB7F49B0433}" destId="{542A34CF-D393-4303-BDC4-55656C3F96A9}" srcOrd="1" destOrd="0" presId="urn:microsoft.com/office/officeart/2005/8/layout/vList3"/>
    <dgm:cxn modelId="{DCB924E2-1FFF-46B4-866C-1F0D90E8F445}" type="presParOf" srcId="{C93148CF-15A4-456A-B485-1AA5B9375D65}" destId="{B90B9B43-F44C-4920-B771-F1B92077857E}" srcOrd="5" destOrd="0" presId="urn:microsoft.com/office/officeart/2005/8/layout/vList3"/>
    <dgm:cxn modelId="{ECFB43A7-48BA-486A-AB6A-D5910831362B}" type="presParOf" srcId="{C93148CF-15A4-456A-B485-1AA5B9375D65}" destId="{3F17EB55-7786-422E-9D0A-E2F7CEC13391}" srcOrd="6" destOrd="0" presId="urn:microsoft.com/office/officeart/2005/8/layout/vList3"/>
    <dgm:cxn modelId="{6D0DABFC-CE1B-4273-947C-0906FF5F1563}" type="presParOf" srcId="{3F17EB55-7786-422E-9D0A-E2F7CEC13391}" destId="{B89A1864-6EE7-4884-B289-0F64491E2DAD}" srcOrd="0" destOrd="0" presId="urn:microsoft.com/office/officeart/2005/8/layout/vList3"/>
    <dgm:cxn modelId="{954E3A35-2705-4D2F-8A96-007DBF9EB068}" type="presParOf" srcId="{3F17EB55-7786-422E-9D0A-E2F7CEC13391}" destId="{05F057D9-5386-447E-AC71-771E3DC3A4AE}" srcOrd="1" destOrd="0" presId="urn:microsoft.com/office/officeart/2005/8/layout/vList3"/>
    <dgm:cxn modelId="{22A2326A-6B7E-4075-8CA7-F2B3AF858419}" type="presParOf" srcId="{C93148CF-15A4-456A-B485-1AA5B9375D65}" destId="{83BA5092-45EE-4303-B620-5B0F65E3BC23}" srcOrd="7" destOrd="0" presId="urn:microsoft.com/office/officeart/2005/8/layout/vList3"/>
    <dgm:cxn modelId="{CAF94CC9-5DF8-40FC-8A56-9BEB58E21FF2}" type="presParOf" srcId="{C93148CF-15A4-456A-B485-1AA5B9375D65}" destId="{2CF78EB8-B639-43F5-B19F-D00661FDCBFA}" srcOrd="8" destOrd="0" presId="urn:microsoft.com/office/officeart/2005/8/layout/vList3"/>
    <dgm:cxn modelId="{29276467-48E0-442A-8AE5-39FD4F89170F}" type="presParOf" srcId="{2CF78EB8-B639-43F5-B19F-D00661FDCBFA}" destId="{C9D16223-998C-40DC-9F60-88ACC5581C73}" srcOrd="0" destOrd="0" presId="urn:microsoft.com/office/officeart/2005/8/layout/vList3"/>
    <dgm:cxn modelId="{2A32BAAC-74BC-499A-A254-6DF83BA0C2CF}" type="presParOf" srcId="{2CF78EB8-B639-43F5-B19F-D00661FDCBFA}" destId="{0870E10D-45F9-4B1F-84A7-A3D290422EE7}" srcOrd="1" destOrd="0" presId="urn:microsoft.com/office/officeart/2005/8/layout/vList3"/>
    <dgm:cxn modelId="{35B35388-7558-4413-A01B-9DD8C6EBE2BF}" type="presParOf" srcId="{C93148CF-15A4-456A-B485-1AA5B9375D65}" destId="{84A0CDF1-76E6-403F-9C32-8C07E4BE9301}" srcOrd="9" destOrd="0" presId="urn:microsoft.com/office/officeart/2005/8/layout/vList3"/>
    <dgm:cxn modelId="{62EAB880-D0D2-470A-A4BC-8621599E61F7}" type="presParOf" srcId="{C93148CF-15A4-456A-B485-1AA5B9375D65}" destId="{6B98D770-2EE5-4A61-96DD-F9EF077E8710}" srcOrd="10" destOrd="0" presId="urn:microsoft.com/office/officeart/2005/8/layout/vList3"/>
    <dgm:cxn modelId="{C3BA6D6F-0F8B-410F-B1E2-AC2B2E83386A}" type="presParOf" srcId="{6B98D770-2EE5-4A61-96DD-F9EF077E8710}" destId="{9D10227E-B03E-4DB2-96C1-D01416EFF9D3}" srcOrd="0" destOrd="0" presId="urn:microsoft.com/office/officeart/2005/8/layout/vList3"/>
    <dgm:cxn modelId="{8C35992A-35F3-4E4D-9931-CEE2AB95BEE9}" type="presParOf" srcId="{6B98D770-2EE5-4A61-96DD-F9EF077E8710}" destId="{A49CF3F5-2A12-4F27-8900-51C7BAE12510}" srcOrd="1" destOrd="0" presId="urn:microsoft.com/office/officeart/2005/8/layout/vList3"/>
    <dgm:cxn modelId="{8F3D5E69-BDF5-4639-8FB2-B93BE03A4B3A}" type="presParOf" srcId="{C93148CF-15A4-456A-B485-1AA5B9375D65}" destId="{C78F9D20-C835-4C39-B57A-DDCF6E9D5C26}" srcOrd="11" destOrd="0" presId="urn:microsoft.com/office/officeart/2005/8/layout/vList3"/>
    <dgm:cxn modelId="{FB7A97F4-A886-4322-BE05-98AD883A4AF3}" type="presParOf" srcId="{C93148CF-15A4-456A-B485-1AA5B9375D65}" destId="{8DCA010C-9A5D-4691-8B30-2DB3FD247C2E}" srcOrd="12" destOrd="0" presId="urn:microsoft.com/office/officeart/2005/8/layout/vList3"/>
    <dgm:cxn modelId="{6C54B561-96FF-40D2-984A-B6B4B4A37D6C}" type="presParOf" srcId="{8DCA010C-9A5D-4691-8B30-2DB3FD247C2E}" destId="{4749F29C-1A59-4C0E-89CF-165F9138A493}" srcOrd="0" destOrd="0" presId="urn:microsoft.com/office/officeart/2005/8/layout/vList3"/>
    <dgm:cxn modelId="{0C82AC4D-4F44-4591-8989-537A8FE58461}" type="presParOf" srcId="{8DCA010C-9A5D-4691-8B30-2DB3FD247C2E}" destId="{14CC06FC-982F-46F6-81CF-5AF62DCEF466}" srcOrd="1" destOrd="0" presId="urn:microsoft.com/office/officeart/2005/8/layout/vList3"/>
    <dgm:cxn modelId="{3CD647D2-1D5F-42A7-AFB9-F1570AB7170D}" type="presParOf" srcId="{C93148CF-15A4-456A-B485-1AA5B9375D65}" destId="{9157C1C4-8F6C-45A2-99B0-CDD89DEB8F69}" srcOrd="13" destOrd="0" presId="urn:microsoft.com/office/officeart/2005/8/layout/vList3"/>
    <dgm:cxn modelId="{97CF1112-C5B4-4B29-A862-D544DBD16339}" type="presParOf" srcId="{C93148CF-15A4-456A-B485-1AA5B9375D65}" destId="{98B27A81-D3E1-4872-B33A-A6709FBFC42D}" srcOrd="14" destOrd="0" presId="urn:microsoft.com/office/officeart/2005/8/layout/vList3"/>
    <dgm:cxn modelId="{64E2C3A6-1C62-426B-BD7B-79C277AD537B}" type="presParOf" srcId="{98B27A81-D3E1-4872-B33A-A6709FBFC42D}" destId="{01FA6A16-9135-47E3-9BAE-5090E30E36A1}" srcOrd="0" destOrd="0" presId="urn:microsoft.com/office/officeart/2005/8/layout/vList3"/>
    <dgm:cxn modelId="{96F14B3B-94FE-421E-B5FC-160867B66ECA}" type="presParOf" srcId="{98B27A81-D3E1-4872-B33A-A6709FBFC42D}" destId="{C6A0EC6D-0DC2-4141-9AC3-6F09182ED6C1}" srcOrd="1" destOrd="0" presId="urn:microsoft.com/office/officeart/2005/8/layout/vList3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CEF46D-9237-4E45-BD6F-C7376C4993EA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13AFCE3-38F4-469A-9593-B3409B639DF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-</a:t>
          </a:r>
          <a:r>
            <a:rPr lang="ru-RU" sz="1400" b="1" dirty="0" smtClean="0">
              <a:solidFill>
                <a:srgbClr val="0070C0"/>
              </a:solidFill>
            </a:rPr>
            <a:t>Сайт с историческим материалом «100 лет в истории района» </a:t>
          </a:r>
          <a:r>
            <a:rPr lang="ru-RU" sz="1400" b="1" dirty="0" smtClean="0">
              <a:solidFill>
                <a:srgbClr val="002060"/>
              </a:solidFill>
            </a:rPr>
            <a:t>с использованием материалов, собранных во время проектной недели и в ходе  проведения  семейных конкурсов . Экскурс по району, посвященный истории, современности и будущему наслегов и муниципалитета. Сайт со сложной структурой, с игровой и конкурсной программами</a:t>
          </a:r>
          <a:endParaRPr lang="ru-RU" sz="1400" b="1" dirty="0">
            <a:solidFill>
              <a:srgbClr val="002060"/>
            </a:solidFill>
          </a:endParaRPr>
        </a:p>
      </dgm:t>
    </dgm:pt>
    <dgm:pt modelId="{1FEC3315-B5CC-4388-97C2-8784768C283A}" type="parTrans" cxnId="{CD1739DD-FDA1-487B-A3D7-6FDD5F3C0F48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B6542401-496B-4022-8679-6A0FCB7B1C43}" type="sibTrans" cxnId="{CD1739DD-FDA1-487B-A3D7-6FDD5F3C0F48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11D205E5-82E9-47E2-93E4-62B85837BEE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Цифровой продукт «Наслега </a:t>
          </a:r>
          <a:r>
            <a:rPr lang="ru-RU" sz="1400" b="1" dirty="0" err="1" smtClean="0">
              <a:solidFill>
                <a:srgbClr val="002060"/>
              </a:solidFill>
            </a:rPr>
            <a:t>Сунтарского</a:t>
          </a:r>
          <a:r>
            <a:rPr lang="ru-RU" sz="1400" b="1" dirty="0" smtClean="0">
              <a:solidFill>
                <a:srgbClr val="002060"/>
              </a:solidFill>
            </a:rPr>
            <a:t> района», в котором в едином формате будет представлен материал по истории наслегов </a:t>
          </a:r>
          <a:r>
            <a:rPr lang="ru-RU" sz="1400" b="1" dirty="0" err="1" smtClean="0">
              <a:solidFill>
                <a:srgbClr val="002060"/>
              </a:solidFill>
            </a:rPr>
            <a:t>Сунтарского</a:t>
          </a:r>
          <a:r>
            <a:rPr lang="ru-RU" sz="1400" b="1" dirty="0" smtClean="0">
              <a:solidFill>
                <a:srgbClr val="002060"/>
              </a:solidFill>
            </a:rPr>
            <a:t> района</a:t>
          </a:r>
          <a:endParaRPr lang="ru-RU" sz="1400" b="1" dirty="0">
            <a:solidFill>
              <a:srgbClr val="002060"/>
            </a:solidFill>
          </a:endParaRPr>
        </a:p>
      </dgm:t>
    </dgm:pt>
    <dgm:pt modelId="{5FC0C46D-784F-43C9-9E90-F83C33249692}" type="parTrans" cxnId="{691304E1-EEC0-4998-9BF8-8E8F40D21011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E038CCE5-BE63-4DBC-9BA7-3FC84777F9B8}" type="sibTrans" cxnId="{691304E1-EEC0-4998-9BF8-8E8F40D21011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A00845CF-A0F4-4358-9AC5-2D6981F4EC3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-</a:t>
          </a:r>
          <a:r>
            <a:rPr lang="ru-RU" sz="1400" b="1" dirty="0" smtClean="0">
              <a:solidFill>
                <a:srgbClr val="0070C0"/>
              </a:solidFill>
            </a:rPr>
            <a:t>Цифровой продукт «Моя малая родина- Сунтарский район» </a:t>
          </a:r>
          <a:r>
            <a:rPr lang="ru-RU" sz="1400" b="1" dirty="0" smtClean="0">
              <a:solidFill>
                <a:srgbClr val="002060"/>
              </a:solidFill>
            </a:rPr>
            <a:t>- интерактивная карта , которая знакомит с границами </a:t>
          </a:r>
          <a:r>
            <a:rPr lang="ru-RU" sz="1400" b="1" dirty="0" err="1" smtClean="0">
              <a:solidFill>
                <a:srgbClr val="002060"/>
              </a:solidFill>
            </a:rPr>
            <a:t>Сунтарского</a:t>
          </a:r>
          <a:r>
            <a:rPr lang="ru-RU" sz="1400" b="1" dirty="0" smtClean="0">
              <a:solidFill>
                <a:srgbClr val="002060"/>
              </a:solidFill>
            </a:rPr>
            <a:t> района в разные периоды истории, с изменениями  административно-территориальной принадлежности района и наслегов, содержит в интересной форме  информацию о территории района. </a:t>
          </a:r>
        </a:p>
        <a:p>
          <a:r>
            <a:rPr lang="ru-RU" sz="1400" b="1" dirty="0" smtClean="0">
              <a:solidFill>
                <a:srgbClr val="002060"/>
              </a:solidFill>
            </a:rPr>
            <a:t>-Цифровой продукт «Дороги -артерии жизни» - интерактивная карта , которая знакомит с перечнем дорог , трасс ,  связывающих  наш район с другими территориями в разные исторические периоды и знакомит их с помощью карты со строительством и вводом в строй новых дорог, мостов , линий электропередач, телефонных и интернет соединений </a:t>
          </a:r>
          <a:endParaRPr lang="ru-RU" sz="1400" b="1" dirty="0">
            <a:solidFill>
              <a:srgbClr val="002060"/>
            </a:solidFill>
          </a:endParaRPr>
        </a:p>
      </dgm:t>
    </dgm:pt>
    <dgm:pt modelId="{893FD83A-B077-4E37-AC26-AAFAFB0D0041}" type="parTrans" cxnId="{8A86286F-798C-4CC4-A8AD-D9AA5DCDDAF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5133A26E-E65F-44F0-A384-D25A71C3B0A9}" type="sibTrans" cxnId="{8A86286F-798C-4CC4-A8AD-D9AA5DCDDAF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6BB3E0C7-2265-4062-955E-C23C639EB94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-</a:t>
          </a:r>
          <a:r>
            <a:rPr lang="ru-RU" sz="1600" b="1" dirty="0" smtClean="0">
              <a:solidFill>
                <a:srgbClr val="0070C0"/>
              </a:solidFill>
            </a:rPr>
            <a:t>3-D моделирование эскизов</a:t>
          </a:r>
          <a:r>
            <a:rPr lang="ru-RU" sz="1600" b="1" dirty="0" smtClean="0">
              <a:solidFill>
                <a:srgbClr val="002060"/>
              </a:solidFill>
            </a:rPr>
            <a:t>, изготовление макетов значимых мест, связанных с важными историческими событиями   выявленными точками притяжения и являющихся для жителей района значимыми</a:t>
          </a:r>
          <a:endParaRPr lang="ru-RU" sz="1800" b="1" dirty="0">
            <a:solidFill>
              <a:srgbClr val="002060"/>
            </a:solidFill>
          </a:endParaRPr>
        </a:p>
      </dgm:t>
    </dgm:pt>
    <dgm:pt modelId="{0DB8735F-E7B1-478D-AB93-E03148192FEE}" type="parTrans" cxnId="{E6C92BCA-6F5F-4F63-AFE6-B1C664A8F12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4F34F788-074F-4552-8918-879344BF8059}" type="sibTrans" cxnId="{E6C92BCA-6F5F-4F63-AFE6-B1C664A8F12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3D93AC9D-A92F-4E96-B9F3-E696620381F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Создание   </a:t>
          </a:r>
          <a:r>
            <a:rPr lang="ru-RU" sz="1600" b="1" dirty="0" err="1" smtClean="0">
              <a:solidFill>
                <a:srgbClr val="002060"/>
              </a:solidFill>
            </a:rPr>
            <a:t>аудиороликов</a:t>
          </a:r>
          <a:r>
            <a:rPr lang="ru-RU" sz="1600" b="1" dirty="0" smtClean="0">
              <a:solidFill>
                <a:srgbClr val="002060"/>
              </a:solidFill>
            </a:rPr>
            <a:t> на русском якутском иностранных языках об истории района для  </a:t>
          </a:r>
          <a:r>
            <a:rPr lang="ru-RU" sz="1600" b="1" dirty="0" smtClean="0">
              <a:solidFill>
                <a:srgbClr val="FFFF00"/>
              </a:solidFill>
            </a:rPr>
            <a:t>местного </a:t>
          </a:r>
          <a:r>
            <a:rPr lang="ru-RU" sz="1600" b="1" dirty="0" smtClean="0">
              <a:solidFill>
                <a:srgbClr val="FFFF00"/>
              </a:solidFill>
            </a:rPr>
            <a:t>радио «</a:t>
          </a:r>
          <a:r>
            <a:rPr lang="ru-RU" sz="1600" b="1" dirty="0" err="1" smtClean="0">
              <a:solidFill>
                <a:srgbClr val="FFFF00"/>
              </a:solidFill>
            </a:rPr>
            <a:t>Долгун</a:t>
          </a:r>
          <a:r>
            <a:rPr lang="ru-RU" sz="1600" b="1" dirty="0" smtClean="0">
              <a:solidFill>
                <a:srgbClr val="FFFF00"/>
              </a:solidFill>
            </a:rPr>
            <a:t>». </a:t>
          </a:r>
          <a:endParaRPr lang="ru-RU" sz="1600" b="1" dirty="0">
            <a:solidFill>
              <a:srgbClr val="FFFF00"/>
            </a:solidFill>
          </a:endParaRPr>
        </a:p>
      </dgm:t>
    </dgm:pt>
    <dgm:pt modelId="{75DFFA05-3C19-46D7-BCB0-36172C3A3190}" type="parTrans" cxnId="{D80CFAF9-DF30-40D8-9965-37D99116FC5B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C47D748C-EDE4-437D-A8F3-F6F65319B507}" type="sibTrans" cxnId="{D80CFAF9-DF30-40D8-9965-37D99116FC5B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51F23F13-AC34-4AFB-889F-17BD08F3FC0F}">
      <dgm:prSet/>
      <dgm:spPr/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33BD3D97-3FB4-4776-950C-FA43C3FBB063}" type="parTrans" cxnId="{2D47E481-8A31-4F49-9C6E-5D741ED7F50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95C569D3-C13D-42D7-9A22-3A3C9150D68B}" type="sibTrans" cxnId="{2D47E481-8A31-4F49-9C6E-5D741ED7F50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16C4FD04-5DBD-4B5B-87B3-9CAF44023F33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Видеоматериалы – видеоролики, короткометражные документальные ролики – созданные детьми для детей видеопродукция об истории и жизни района</a:t>
          </a:r>
          <a:r>
            <a:rPr lang="ru-RU" sz="2800" b="1" dirty="0" smtClean="0">
              <a:solidFill>
                <a:srgbClr val="FFFF00"/>
              </a:solidFill>
            </a:rPr>
            <a:t>. </a:t>
          </a:r>
          <a:endParaRPr lang="ru-RU" sz="2800" b="1" dirty="0">
            <a:solidFill>
              <a:srgbClr val="FFFF00"/>
            </a:solidFill>
          </a:endParaRPr>
        </a:p>
      </dgm:t>
    </dgm:pt>
    <dgm:pt modelId="{BEC7366E-42E1-47FB-ABFE-816AAEFF62AD}" type="parTrans" cxnId="{97369FCA-8F63-4106-BB69-9A5E5A93F6AF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3C2E4647-5D1C-480D-BEA9-85174099E1BB}" type="sibTrans" cxnId="{97369FCA-8F63-4106-BB69-9A5E5A93F6AF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4917F036-9234-4A12-91FA-7CB5DCA24C2D}" type="pres">
      <dgm:prSet presAssocID="{A2CEF46D-9237-4E45-BD6F-C7376C4993E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5FFABD-2D32-46D9-BE6F-C104228539A0}" type="pres">
      <dgm:prSet presAssocID="{513AFCE3-38F4-469A-9593-B3409B639DF2}" presName="comp" presStyleCnt="0"/>
      <dgm:spPr/>
    </dgm:pt>
    <dgm:pt modelId="{24995EB6-AD0B-45F5-8F51-8535F3DA179B}" type="pres">
      <dgm:prSet presAssocID="{513AFCE3-38F4-469A-9593-B3409B639DF2}" presName="box" presStyleLbl="node1" presStyleIdx="0" presStyleCnt="4"/>
      <dgm:spPr/>
      <dgm:t>
        <a:bodyPr/>
        <a:lstStyle/>
        <a:p>
          <a:endParaRPr lang="ru-RU"/>
        </a:p>
      </dgm:t>
    </dgm:pt>
    <dgm:pt modelId="{3F290616-545F-4041-A5CA-C8011769336D}" type="pres">
      <dgm:prSet presAssocID="{513AFCE3-38F4-469A-9593-B3409B639DF2}" presName="img" presStyleLbl="fgImgPlace1" presStyleIdx="0" presStyleCnt="4" custScaleX="67403"/>
      <dgm:spPr/>
    </dgm:pt>
    <dgm:pt modelId="{A4A485DB-D0E5-40AD-B038-80A487518370}" type="pres">
      <dgm:prSet presAssocID="{513AFCE3-38F4-469A-9593-B3409B639DF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2BAD0-938A-41E3-A6DF-F09AE705FDA4}" type="pres">
      <dgm:prSet presAssocID="{B6542401-496B-4022-8679-6A0FCB7B1C43}" presName="spacer" presStyleCnt="0"/>
      <dgm:spPr/>
    </dgm:pt>
    <dgm:pt modelId="{D8AD4B58-FF32-41F3-9080-D7139575285D}" type="pres">
      <dgm:prSet presAssocID="{A00845CF-A0F4-4358-9AC5-2D6981F4EC33}" presName="comp" presStyleCnt="0"/>
      <dgm:spPr/>
    </dgm:pt>
    <dgm:pt modelId="{E0B557C7-1C73-4C05-83FB-6EC9A6313D80}" type="pres">
      <dgm:prSet presAssocID="{A00845CF-A0F4-4358-9AC5-2D6981F4EC33}" presName="box" presStyleLbl="node1" presStyleIdx="1" presStyleCnt="4" custScaleY="122091"/>
      <dgm:spPr/>
      <dgm:t>
        <a:bodyPr/>
        <a:lstStyle/>
        <a:p>
          <a:endParaRPr lang="ru-RU"/>
        </a:p>
      </dgm:t>
    </dgm:pt>
    <dgm:pt modelId="{D30A7E08-87E4-4F1B-BC0D-2DF937438D14}" type="pres">
      <dgm:prSet presAssocID="{A00845CF-A0F4-4358-9AC5-2D6981F4EC33}" presName="img" presStyleLbl="fgImgPlace1" presStyleIdx="1" presStyleCnt="4" custScaleX="71429"/>
      <dgm:spPr/>
    </dgm:pt>
    <dgm:pt modelId="{61E7C890-3F4A-495E-B481-261B99DCEFAA}" type="pres">
      <dgm:prSet presAssocID="{A00845CF-A0F4-4358-9AC5-2D6981F4EC33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98946-41A6-43A7-8717-E07A05FD13AD}" type="pres">
      <dgm:prSet presAssocID="{5133A26E-E65F-44F0-A384-D25A71C3B0A9}" presName="spacer" presStyleCnt="0"/>
      <dgm:spPr/>
    </dgm:pt>
    <dgm:pt modelId="{D2EEBAE5-1A27-430A-A5A1-914606DA41CD}" type="pres">
      <dgm:prSet presAssocID="{6BB3E0C7-2265-4062-955E-C23C639EB94C}" presName="comp" presStyleCnt="0"/>
      <dgm:spPr/>
    </dgm:pt>
    <dgm:pt modelId="{F21378EF-3A01-41D4-A710-83EB52EC4132}" type="pres">
      <dgm:prSet presAssocID="{6BB3E0C7-2265-4062-955E-C23C639EB94C}" presName="box" presStyleLbl="node1" presStyleIdx="2" presStyleCnt="4" custScaleY="98835"/>
      <dgm:spPr/>
      <dgm:t>
        <a:bodyPr/>
        <a:lstStyle/>
        <a:p>
          <a:endParaRPr lang="ru-RU"/>
        </a:p>
      </dgm:t>
    </dgm:pt>
    <dgm:pt modelId="{DBB3C5E2-C93F-4061-8C55-98ABE8ED1A6C}" type="pres">
      <dgm:prSet presAssocID="{6BB3E0C7-2265-4062-955E-C23C639EB94C}" presName="img" presStyleLbl="fgImgPlace1" presStyleIdx="2" presStyleCnt="4" custScaleX="71616"/>
      <dgm:spPr/>
    </dgm:pt>
    <dgm:pt modelId="{520EFC04-1932-43E9-B5C5-D3A1753DE8EE}" type="pres">
      <dgm:prSet presAssocID="{6BB3E0C7-2265-4062-955E-C23C639EB94C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5D10C-B0A8-4455-8FEE-D1724BD27E31}" type="pres">
      <dgm:prSet presAssocID="{4F34F788-074F-4552-8918-879344BF8059}" presName="spacer" presStyleCnt="0"/>
      <dgm:spPr/>
    </dgm:pt>
    <dgm:pt modelId="{235566D4-30FB-4970-BBDF-1A0F94756357}" type="pres">
      <dgm:prSet presAssocID="{16C4FD04-5DBD-4B5B-87B3-9CAF44023F33}" presName="comp" presStyleCnt="0"/>
      <dgm:spPr/>
    </dgm:pt>
    <dgm:pt modelId="{744386D1-3C8F-493B-840C-3A697414260A}" type="pres">
      <dgm:prSet presAssocID="{16C4FD04-5DBD-4B5B-87B3-9CAF44023F33}" presName="box" presStyleLbl="node1" presStyleIdx="3" presStyleCnt="4"/>
      <dgm:spPr/>
      <dgm:t>
        <a:bodyPr/>
        <a:lstStyle/>
        <a:p>
          <a:endParaRPr lang="ru-RU"/>
        </a:p>
      </dgm:t>
    </dgm:pt>
    <dgm:pt modelId="{BEC66400-D7A1-4B87-B250-84D41E75B7F1}" type="pres">
      <dgm:prSet presAssocID="{16C4FD04-5DBD-4B5B-87B3-9CAF44023F33}" presName="img" presStyleLbl="fgImgPlace1" presStyleIdx="3" presStyleCnt="4" custScaleX="69931"/>
      <dgm:spPr/>
    </dgm:pt>
    <dgm:pt modelId="{1BC9609F-85B0-4BDF-91AD-4EEFAF2D4A45}" type="pres">
      <dgm:prSet presAssocID="{16C4FD04-5DBD-4B5B-87B3-9CAF44023F33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659ADD-7B48-4100-8CB2-B0290631E449}" type="presOf" srcId="{6BB3E0C7-2265-4062-955E-C23C639EB94C}" destId="{520EFC04-1932-43E9-B5C5-D3A1753DE8EE}" srcOrd="1" destOrd="0" presId="urn:microsoft.com/office/officeart/2005/8/layout/vList4"/>
    <dgm:cxn modelId="{BAADFCE5-0768-4AAE-8C25-BD2277D795E0}" type="presOf" srcId="{A00845CF-A0F4-4358-9AC5-2D6981F4EC33}" destId="{E0B557C7-1C73-4C05-83FB-6EC9A6313D80}" srcOrd="0" destOrd="0" presId="urn:microsoft.com/office/officeart/2005/8/layout/vList4"/>
    <dgm:cxn modelId="{D80CFAF9-DF30-40D8-9965-37D99116FC5B}" srcId="{6BB3E0C7-2265-4062-955E-C23C639EB94C}" destId="{3D93AC9D-A92F-4E96-B9F3-E696620381FD}" srcOrd="0" destOrd="0" parTransId="{75DFFA05-3C19-46D7-BCB0-36172C3A3190}" sibTransId="{C47D748C-EDE4-437D-A8F3-F6F65319B507}"/>
    <dgm:cxn modelId="{20EE195A-AC18-46DF-AD1B-3196C013EDD7}" type="presOf" srcId="{11D205E5-82E9-47E2-93E4-62B85837BEE3}" destId="{24995EB6-AD0B-45F5-8F51-8535F3DA179B}" srcOrd="0" destOrd="1" presId="urn:microsoft.com/office/officeart/2005/8/layout/vList4"/>
    <dgm:cxn modelId="{0A8743EF-75B2-438D-9FFA-15D0EC0BA04F}" type="presOf" srcId="{51F23F13-AC34-4AFB-889F-17BD08F3FC0F}" destId="{520EFC04-1932-43E9-B5C5-D3A1753DE8EE}" srcOrd="1" destOrd="2" presId="urn:microsoft.com/office/officeart/2005/8/layout/vList4"/>
    <dgm:cxn modelId="{1C9F96C5-FD3B-403B-B7E4-743E318304F2}" type="presOf" srcId="{6BB3E0C7-2265-4062-955E-C23C639EB94C}" destId="{F21378EF-3A01-41D4-A710-83EB52EC4132}" srcOrd="0" destOrd="0" presId="urn:microsoft.com/office/officeart/2005/8/layout/vList4"/>
    <dgm:cxn modelId="{97369FCA-8F63-4106-BB69-9A5E5A93F6AF}" srcId="{A2CEF46D-9237-4E45-BD6F-C7376C4993EA}" destId="{16C4FD04-5DBD-4B5B-87B3-9CAF44023F33}" srcOrd="3" destOrd="0" parTransId="{BEC7366E-42E1-47FB-ABFE-816AAEFF62AD}" sibTransId="{3C2E4647-5D1C-480D-BEA9-85174099E1BB}"/>
    <dgm:cxn modelId="{691304E1-EEC0-4998-9BF8-8E8F40D21011}" srcId="{513AFCE3-38F4-469A-9593-B3409B639DF2}" destId="{11D205E5-82E9-47E2-93E4-62B85837BEE3}" srcOrd="0" destOrd="0" parTransId="{5FC0C46D-784F-43C9-9E90-F83C33249692}" sibTransId="{E038CCE5-BE63-4DBC-9BA7-3FC84777F9B8}"/>
    <dgm:cxn modelId="{2BFF0EBD-944F-4883-BA7A-1CA6B93BFC4C}" type="presOf" srcId="{513AFCE3-38F4-469A-9593-B3409B639DF2}" destId="{24995EB6-AD0B-45F5-8F51-8535F3DA179B}" srcOrd="0" destOrd="0" presId="urn:microsoft.com/office/officeart/2005/8/layout/vList4"/>
    <dgm:cxn modelId="{CD1739DD-FDA1-487B-A3D7-6FDD5F3C0F48}" srcId="{A2CEF46D-9237-4E45-BD6F-C7376C4993EA}" destId="{513AFCE3-38F4-469A-9593-B3409B639DF2}" srcOrd="0" destOrd="0" parTransId="{1FEC3315-B5CC-4388-97C2-8784768C283A}" sibTransId="{B6542401-496B-4022-8679-6A0FCB7B1C43}"/>
    <dgm:cxn modelId="{8A86286F-798C-4CC4-A8AD-D9AA5DCDDAF3}" srcId="{A2CEF46D-9237-4E45-BD6F-C7376C4993EA}" destId="{A00845CF-A0F4-4358-9AC5-2D6981F4EC33}" srcOrd="1" destOrd="0" parTransId="{893FD83A-B077-4E37-AC26-AAFAFB0D0041}" sibTransId="{5133A26E-E65F-44F0-A384-D25A71C3B0A9}"/>
    <dgm:cxn modelId="{C671BEA0-AAC6-46A2-92B6-5046005A1F6E}" type="presOf" srcId="{513AFCE3-38F4-469A-9593-B3409B639DF2}" destId="{A4A485DB-D0E5-40AD-B038-80A487518370}" srcOrd="1" destOrd="0" presId="urn:microsoft.com/office/officeart/2005/8/layout/vList4"/>
    <dgm:cxn modelId="{CAFAE4EC-8215-4A3C-B99D-650DBD1AD316}" type="presOf" srcId="{51F23F13-AC34-4AFB-889F-17BD08F3FC0F}" destId="{F21378EF-3A01-41D4-A710-83EB52EC4132}" srcOrd="0" destOrd="2" presId="urn:microsoft.com/office/officeart/2005/8/layout/vList4"/>
    <dgm:cxn modelId="{0CD0FF39-0E74-43CC-B5BE-D6D5C462748D}" type="presOf" srcId="{16C4FD04-5DBD-4B5B-87B3-9CAF44023F33}" destId="{744386D1-3C8F-493B-840C-3A697414260A}" srcOrd="0" destOrd="0" presId="urn:microsoft.com/office/officeart/2005/8/layout/vList4"/>
    <dgm:cxn modelId="{E6C92BCA-6F5F-4F63-AFE6-B1C664A8F123}" srcId="{A2CEF46D-9237-4E45-BD6F-C7376C4993EA}" destId="{6BB3E0C7-2265-4062-955E-C23C639EB94C}" srcOrd="2" destOrd="0" parTransId="{0DB8735F-E7B1-478D-AB93-E03148192FEE}" sibTransId="{4F34F788-074F-4552-8918-879344BF8059}"/>
    <dgm:cxn modelId="{2D47E481-8A31-4F49-9C6E-5D741ED7F500}" srcId="{6BB3E0C7-2265-4062-955E-C23C639EB94C}" destId="{51F23F13-AC34-4AFB-889F-17BD08F3FC0F}" srcOrd="1" destOrd="0" parTransId="{33BD3D97-3FB4-4776-950C-FA43C3FBB063}" sibTransId="{95C569D3-C13D-42D7-9A22-3A3C9150D68B}"/>
    <dgm:cxn modelId="{7A1FB3A7-0978-4FCB-9AEB-5B4B7EBF483B}" type="presOf" srcId="{3D93AC9D-A92F-4E96-B9F3-E696620381FD}" destId="{F21378EF-3A01-41D4-A710-83EB52EC4132}" srcOrd="0" destOrd="1" presId="urn:microsoft.com/office/officeart/2005/8/layout/vList4"/>
    <dgm:cxn modelId="{F8D57B25-A9B2-4724-80E3-B84C3E7CC27D}" type="presOf" srcId="{A2CEF46D-9237-4E45-BD6F-C7376C4993EA}" destId="{4917F036-9234-4A12-91FA-7CB5DCA24C2D}" srcOrd="0" destOrd="0" presId="urn:microsoft.com/office/officeart/2005/8/layout/vList4"/>
    <dgm:cxn modelId="{8BD853C1-939A-4836-A710-C969E746A89F}" type="presOf" srcId="{16C4FD04-5DBD-4B5B-87B3-9CAF44023F33}" destId="{1BC9609F-85B0-4BDF-91AD-4EEFAF2D4A45}" srcOrd="1" destOrd="0" presId="urn:microsoft.com/office/officeart/2005/8/layout/vList4"/>
    <dgm:cxn modelId="{9ED90DCA-A3DE-4F12-BAAE-2E68D88FD5CC}" type="presOf" srcId="{A00845CF-A0F4-4358-9AC5-2D6981F4EC33}" destId="{61E7C890-3F4A-495E-B481-261B99DCEFAA}" srcOrd="1" destOrd="0" presId="urn:microsoft.com/office/officeart/2005/8/layout/vList4"/>
    <dgm:cxn modelId="{FF3386D0-4221-47C9-B55C-4E156CAE7C2D}" type="presOf" srcId="{3D93AC9D-A92F-4E96-B9F3-E696620381FD}" destId="{520EFC04-1932-43E9-B5C5-D3A1753DE8EE}" srcOrd="1" destOrd="1" presId="urn:microsoft.com/office/officeart/2005/8/layout/vList4"/>
    <dgm:cxn modelId="{F6B71573-6DFF-4561-88FB-8A1651B3C169}" type="presOf" srcId="{11D205E5-82E9-47E2-93E4-62B85837BEE3}" destId="{A4A485DB-D0E5-40AD-B038-80A487518370}" srcOrd="1" destOrd="1" presId="urn:microsoft.com/office/officeart/2005/8/layout/vList4"/>
    <dgm:cxn modelId="{FAF61F85-91F0-409B-A2FF-EC0998CA3DFB}" type="presParOf" srcId="{4917F036-9234-4A12-91FA-7CB5DCA24C2D}" destId="{CC5FFABD-2D32-46D9-BE6F-C104228539A0}" srcOrd="0" destOrd="0" presId="urn:microsoft.com/office/officeart/2005/8/layout/vList4"/>
    <dgm:cxn modelId="{A307E0B0-27AB-4D7E-9AB9-3AF1AD252C8E}" type="presParOf" srcId="{CC5FFABD-2D32-46D9-BE6F-C104228539A0}" destId="{24995EB6-AD0B-45F5-8F51-8535F3DA179B}" srcOrd="0" destOrd="0" presId="urn:microsoft.com/office/officeart/2005/8/layout/vList4"/>
    <dgm:cxn modelId="{3292E6C6-9271-46ED-BB61-C2EA185DC004}" type="presParOf" srcId="{CC5FFABD-2D32-46D9-BE6F-C104228539A0}" destId="{3F290616-545F-4041-A5CA-C8011769336D}" srcOrd="1" destOrd="0" presId="urn:microsoft.com/office/officeart/2005/8/layout/vList4"/>
    <dgm:cxn modelId="{FE68845C-764C-48FB-8199-E4D841937850}" type="presParOf" srcId="{CC5FFABD-2D32-46D9-BE6F-C104228539A0}" destId="{A4A485DB-D0E5-40AD-B038-80A487518370}" srcOrd="2" destOrd="0" presId="urn:microsoft.com/office/officeart/2005/8/layout/vList4"/>
    <dgm:cxn modelId="{4DED3C71-EE9A-44DA-AC43-C4DC61EEE0D7}" type="presParOf" srcId="{4917F036-9234-4A12-91FA-7CB5DCA24C2D}" destId="{20D2BAD0-938A-41E3-A6DF-F09AE705FDA4}" srcOrd="1" destOrd="0" presId="urn:microsoft.com/office/officeart/2005/8/layout/vList4"/>
    <dgm:cxn modelId="{D1CCF792-3C8A-4B66-88D1-7A3B317D06FC}" type="presParOf" srcId="{4917F036-9234-4A12-91FA-7CB5DCA24C2D}" destId="{D8AD4B58-FF32-41F3-9080-D7139575285D}" srcOrd="2" destOrd="0" presId="urn:microsoft.com/office/officeart/2005/8/layout/vList4"/>
    <dgm:cxn modelId="{BBFEA058-3EC8-4340-9370-876A83D11CCA}" type="presParOf" srcId="{D8AD4B58-FF32-41F3-9080-D7139575285D}" destId="{E0B557C7-1C73-4C05-83FB-6EC9A6313D80}" srcOrd="0" destOrd="0" presId="urn:microsoft.com/office/officeart/2005/8/layout/vList4"/>
    <dgm:cxn modelId="{81864CE9-AC45-4B0D-A8FA-24D2B6B34D8A}" type="presParOf" srcId="{D8AD4B58-FF32-41F3-9080-D7139575285D}" destId="{D30A7E08-87E4-4F1B-BC0D-2DF937438D14}" srcOrd="1" destOrd="0" presId="urn:microsoft.com/office/officeart/2005/8/layout/vList4"/>
    <dgm:cxn modelId="{72BCAF1C-CD38-4DBF-B061-E180214B0A74}" type="presParOf" srcId="{D8AD4B58-FF32-41F3-9080-D7139575285D}" destId="{61E7C890-3F4A-495E-B481-261B99DCEFAA}" srcOrd="2" destOrd="0" presId="urn:microsoft.com/office/officeart/2005/8/layout/vList4"/>
    <dgm:cxn modelId="{A1D3B96D-A0B1-497A-8DA2-F7D8C344E329}" type="presParOf" srcId="{4917F036-9234-4A12-91FA-7CB5DCA24C2D}" destId="{25B98946-41A6-43A7-8717-E07A05FD13AD}" srcOrd="3" destOrd="0" presId="urn:microsoft.com/office/officeart/2005/8/layout/vList4"/>
    <dgm:cxn modelId="{77952B4F-4913-4FA1-BFEC-5DAA720F4260}" type="presParOf" srcId="{4917F036-9234-4A12-91FA-7CB5DCA24C2D}" destId="{D2EEBAE5-1A27-430A-A5A1-914606DA41CD}" srcOrd="4" destOrd="0" presId="urn:microsoft.com/office/officeart/2005/8/layout/vList4"/>
    <dgm:cxn modelId="{451901A3-6B52-4305-8C66-A943970334A6}" type="presParOf" srcId="{D2EEBAE5-1A27-430A-A5A1-914606DA41CD}" destId="{F21378EF-3A01-41D4-A710-83EB52EC4132}" srcOrd="0" destOrd="0" presId="urn:microsoft.com/office/officeart/2005/8/layout/vList4"/>
    <dgm:cxn modelId="{ABABD9F1-6192-46C3-B00F-D7023D32F2BB}" type="presParOf" srcId="{D2EEBAE5-1A27-430A-A5A1-914606DA41CD}" destId="{DBB3C5E2-C93F-4061-8C55-98ABE8ED1A6C}" srcOrd="1" destOrd="0" presId="urn:microsoft.com/office/officeart/2005/8/layout/vList4"/>
    <dgm:cxn modelId="{87460030-8BBB-418A-9EB6-B31C783A24AC}" type="presParOf" srcId="{D2EEBAE5-1A27-430A-A5A1-914606DA41CD}" destId="{520EFC04-1932-43E9-B5C5-D3A1753DE8EE}" srcOrd="2" destOrd="0" presId="urn:microsoft.com/office/officeart/2005/8/layout/vList4"/>
    <dgm:cxn modelId="{483280BB-7361-4EB0-9F8B-1887A03ED927}" type="presParOf" srcId="{4917F036-9234-4A12-91FA-7CB5DCA24C2D}" destId="{6F55D10C-B0A8-4455-8FEE-D1724BD27E31}" srcOrd="5" destOrd="0" presId="urn:microsoft.com/office/officeart/2005/8/layout/vList4"/>
    <dgm:cxn modelId="{9465D105-F9E2-48AA-BE84-14F1D3F8E916}" type="presParOf" srcId="{4917F036-9234-4A12-91FA-7CB5DCA24C2D}" destId="{235566D4-30FB-4970-BBDF-1A0F94756357}" srcOrd="6" destOrd="0" presId="urn:microsoft.com/office/officeart/2005/8/layout/vList4"/>
    <dgm:cxn modelId="{CFBDB158-31A6-4B7B-AF88-63C4FAA6CCF7}" type="presParOf" srcId="{235566D4-30FB-4970-BBDF-1A0F94756357}" destId="{744386D1-3C8F-493B-840C-3A697414260A}" srcOrd="0" destOrd="0" presId="urn:microsoft.com/office/officeart/2005/8/layout/vList4"/>
    <dgm:cxn modelId="{4A976D73-DF2D-4950-B11C-824F91DDE41E}" type="presParOf" srcId="{235566D4-30FB-4970-BBDF-1A0F94756357}" destId="{BEC66400-D7A1-4B87-B250-84D41E75B7F1}" srcOrd="1" destOrd="0" presId="urn:microsoft.com/office/officeart/2005/8/layout/vList4"/>
    <dgm:cxn modelId="{5DA203A7-C1B4-4B81-B159-D6A090BF7462}" type="presParOf" srcId="{235566D4-30FB-4970-BBDF-1A0F94756357}" destId="{1BC9609F-85B0-4BDF-91AD-4EEFAF2D4A4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0521D63-0EF8-4620-AC50-B97B5F0DB23D}" type="doc">
      <dgm:prSet loTypeId="urn:microsoft.com/office/officeart/2005/8/layout/pList2" loCatId="list" qsTypeId="urn:microsoft.com/office/officeart/2005/8/quickstyle/3d2" qsCatId="3D" csTypeId="urn:microsoft.com/office/officeart/2005/8/colors/colorful2" csCatId="colorful" phldr="1"/>
      <dgm:spPr/>
    </dgm:pt>
    <dgm:pt modelId="{E7811C8F-452A-4D01-962F-D9339B873F7E}">
      <dgm:prSet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</a:rPr>
            <a:t>Документаль-ное</a:t>
          </a:r>
          <a:r>
            <a:rPr lang="ru-RU" sz="1800" b="1" dirty="0" smtClean="0">
              <a:solidFill>
                <a:srgbClr val="002060"/>
              </a:solidFill>
            </a:rPr>
            <a:t> обеспечение</a:t>
          </a:r>
          <a:endParaRPr lang="ru-RU" sz="1800" b="1" dirty="0">
            <a:solidFill>
              <a:srgbClr val="002060"/>
            </a:solidFill>
          </a:endParaRPr>
        </a:p>
      </dgm:t>
    </dgm:pt>
    <dgm:pt modelId="{11BA9995-09C7-4327-B274-FDD07FB211DB}" type="parTrans" cxnId="{6D4FF7E3-F723-48B0-A916-6B01F7DA4250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84BA74F5-3202-47EA-82BF-7BD47EE1CF87}" type="sibTrans" cxnId="{6D4FF7E3-F723-48B0-A916-6B01F7DA4250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57D6B135-494D-4397-A840-A7B94C996419}">
      <dgm:prSet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</a:rPr>
            <a:t>Организаци-онное</a:t>
          </a:r>
          <a:r>
            <a:rPr lang="ru-RU" sz="1800" b="1" dirty="0" smtClean="0">
              <a:solidFill>
                <a:srgbClr val="002060"/>
              </a:solidFill>
            </a:rPr>
            <a:t> обеспечение</a:t>
          </a:r>
          <a:endParaRPr lang="ru-RU" sz="1800" b="1" dirty="0">
            <a:solidFill>
              <a:srgbClr val="002060"/>
            </a:solidFill>
          </a:endParaRPr>
        </a:p>
      </dgm:t>
    </dgm:pt>
    <dgm:pt modelId="{4E55311C-9A87-4EE4-8CE6-47D51AD6498D}" type="parTrans" cxnId="{465AB0D3-092D-44CD-8EA8-5031D0050153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F74DD41F-627F-4C20-BD09-AC3B31494D8E}" type="sibTrans" cxnId="{465AB0D3-092D-44CD-8EA8-5031D0050153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451115B2-837E-49A5-99D3-D74F7B0C64E1}">
      <dgm:prSet custT="1"/>
      <dgm:spPr/>
      <dgm:t>
        <a:bodyPr/>
        <a:lstStyle/>
        <a:p>
          <a:r>
            <a:rPr lang="ru-RU" sz="1800" b="1" smtClean="0">
              <a:solidFill>
                <a:srgbClr val="002060"/>
              </a:solidFill>
            </a:rPr>
            <a:t>Материально-техническое обеспечение</a:t>
          </a:r>
          <a:endParaRPr lang="ru-RU" sz="1800" b="1">
            <a:solidFill>
              <a:srgbClr val="002060"/>
            </a:solidFill>
          </a:endParaRPr>
        </a:p>
      </dgm:t>
    </dgm:pt>
    <dgm:pt modelId="{FAE4D2AF-316C-449B-BD2B-417DB6B7B10D}" type="parTrans" cxnId="{38BBDB25-C68C-41ED-A96E-3E196671A867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ABEA44DA-7DE1-47FD-97E8-5A91F58548C6}" type="sibTrans" cxnId="{38BBDB25-C68C-41ED-A96E-3E196671A867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54A4BCBB-787B-4C3C-9424-4BBC604C8D20}">
      <dgm:prSet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</a:rPr>
            <a:t>Сопровож</a:t>
          </a:r>
          <a:r>
            <a:rPr lang="ru-RU" sz="1800" b="1" dirty="0" smtClean="0">
              <a:solidFill>
                <a:srgbClr val="002060"/>
              </a:solidFill>
            </a:rPr>
            <a:t>-дающие программы </a:t>
          </a:r>
          <a:endParaRPr lang="ru-RU" sz="1800" b="1" dirty="0">
            <a:solidFill>
              <a:srgbClr val="002060"/>
            </a:solidFill>
          </a:endParaRPr>
        </a:p>
      </dgm:t>
    </dgm:pt>
    <dgm:pt modelId="{A9EB735C-8B1B-4015-A84F-7E89E8FC6FB2}" type="parTrans" cxnId="{615AF733-A1D2-498C-81CE-295AD83A8644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255F4FBF-C059-466D-9C01-97F0C2EA66C3}" type="sibTrans" cxnId="{615AF733-A1D2-498C-81CE-295AD83A8644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41C1B0BC-2327-4E1A-9A1A-58B3B207B6E5}">
      <dgm:prSet custT="1"/>
      <dgm:spPr/>
      <dgm:t>
        <a:bodyPr/>
        <a:lstStyle/>
        <a:p>
          <a:r>
            <a:rPr lang="ru-RU" sz="1800" b="1" smtClean="0">
              <a:solidFill>
                <a:srgbClr val="002060"/>
              </a:solidFill>
            </a:rPr>
            <a:t>Организация жизни детей в группе на уровне культуры и духовности</a:t>
          </a:r>
          <a:endParaRPr lang="ru-RU" sz="1800" b="1">
            <a:solidFill>
              <a:srgbClr val="002060"/>
            </a:solidFill>
          </a:endParaRPr>
        </a:p>
      </dgm:t>
    </dgm:pt>
    <dgm:pt modelId="{0A2F6F25-B574-4D9A-8061-75EE7BD87952}" type="parTrans" cxnId="{6D2FB4F6-A78C-4355-96E0-FC1970BB5FBB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63D6050A-B0D9-4924-B035-FA0FD908B765}" type="sibTrans" cxnId="{6D2FB4F6-A78C-4355-96E0-FC1970BB5FBB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F0E5AB2C-C8B1-48DE-8BAE-57ECC3682F43}" type="pres">
      <dgm:prSet presAssocID="{80521D63-0EF8-4620-AC50-B97B5F0DB23D}" presName="Name0" presStyleCnt="0">
        <dgm:presLayoutVars>
          <dgm:dir/>
          <dgm:resizeHandles val="exact"/>
        </dgm:presLayoutVars>
      </dgm:prSet>
      <dgm:spPr/>
    </dgm:pt>
    <dgm:pt modelId="{3FEBB521-B6E5-43DF-B8B8-8325F0CB8DF8}" type="pres">
      <dgm:prSet presAssocID="{80521D63-0EF8-4620-AC50-B97B5F0DB23D}" presName="bkgdShp" presStyleLbl="alignAccFollowNode1" presStyleIdx="0" presStyleCnt="1"/>
      <dgm:spPr/>
    </dgm:pt>
    <dgm:pt modelId="{349CA7C4-028E-45AB-B2D9-879F20C531E9}" type="pres">
      <dgm:prSet presAssocID="{80521D63-0EF8-4620-AC50-B97B5F0DB23D}" presName="linComp" presStyleCnt="0"/>
      <dgm:spPr/>
    </dgm:pt>
    <dgm:pt modelId="{367FD8F3-3AE3-4A48-86E8-14A116FDBFC6}" type="pres">
      <dgm:prSet presAssocID="{E7811C8F-452A-4D01-962F-D9339B873F7E}" presName="compNode" presStyleCnt="0"/>
      <dgm:spPr/>
    </dgm:pt>
    <dgm:pt modelId="{9FEFBD2F-8F8C-4CD6-BF2A-5FAE09B102CB}" type="pres">
      <dgm:prSet presAssocID="{E7811C8F-452A-4D01-962F-D9339B873F7E}" presName="node" presStyleLbl="node1" presStyleIdx="0" presStyleCnt="5" custLinFactNeighborX="-1980" custLinFactNeighborY="-4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D8A8A-C43E-4976-A621-1FAC04CB3C29}" type="pres">
      <dgm:prSet presAssocID="{E7811C8F-452A-4D01-962F-D9339B873F7E}" presName="invisiNode" presStyleLbl="node1" presStyleIdx="0" presStyleCnt="5"/>
      <dgm:spPr/>
    </dgm:pt>
    <dgm:pt modelId="{7A055BBF-3E1D-4BD5-B8D8-AA19BEB705C0}" type="pres">
      <dgm:prSet presAssocID="{E7811C8F-452A-4D01-962F-D9339B873F7E}" presName="imagNode" presStyleLbl="fgImgPlace1" presStyleIdx="0" presStyleCnt="5"/>
      <dgm:spPr/>
    </dgm:pt>
    <dgm:pt modelId="{75BF6B0E-F4A0-45D5-B400-D513460B38A1}" type="pres">
      <dgm:prSet presAssocID="{84BA74F5-3202-47EA-82BF-7BD47EE1CF8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61462F5-49E5-4169-9260-23D5E18AD19B}" type="pres">
      <dgm:prSet presAssocID="{57D6B135-494D-4397-A840-A7B94C996419}" presName="compNode" presStyleCnt="0"/>
      <dgm:spPr/>
    </dgm:pt>
    <dgm:pt modelId="{41EBFBBA-ECE6-4C2B-99B7-FC105FFBDE62}" type="pres">
      <dgm:prSet presAssocID="{57D6B135-494D-4397-A840-A7B94C996419}" presName="node" presStyleLbl="node1" presStyleIdx="1" presStyleCnt="5" custLinFactNeighborX="1980" custLinFactNeighborY="-48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3735F-CE5B-47F4-B090-96C46EA2A16A}" type="pres">
      <dgm:prSet presAssocID="{57D6B135-494D-4397-A840-A7B94C996419}" presName="invisiNode" presStyleLbl="node1" presStyleIdx="1" presStyleCnt="5"/>
      <dgm:spPr/>
    </dgm:pt>
    <dgm:pt modelId="{7A88D60C-330A-4CDE-B716-22714EAA5CEF}" type="pres">
      <dgm:prSet presAssocID="{57D6B135-494D-4397-A840-A7B94C996419}" presName="imagNode" presStyleLbl="fgImgPlace1" presStyleIdx="1" presStyleCnt="5"/>
      <dgm:spPr/>
    </dgm:pt>
    <dgm:pt modelId="{5F7A4CE4-570B-4E3C-9434-A0E987D33721}" type="pres">
      <dgm:prSet presAssocID="{F74DD41F-627F-4C20-BD09-AC3B31494D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77689E6-A008-4F41-850F-BFF28CC3559E}" type="pres">
      <dgm:prSet presAssocID="{451115B2-837E-49A5-99D3-D74F7B0C64E1}" presName="compNode" presStyleCnt="0"/>
      <dgm:spPr/>
    </dgm:pt>
    <dgm:pt modelId="{75068135-5F04-4252-94E7-E0AC6378A6E9}" type="pres">
      <dgm:prSet presAssocID="{451115B2-837E-49A5-99D3-D74F7B0C64E1}" presName="node" presStyleLbl="node1" presStyleIdx="2" presStyleCnt="5" custLinFactNeighborX="0" custLinFactNeighborY="-47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0C46B-4A77-40C6-8EFE-BBD0AA81C2FE}" type="pres">
      <dgm:prSet presAssocID="{451115B2-837E-49A5-99D3-D74F7B0C64E1}" presName="invisiNode" presStyleLbl="node1" presStyleIdx="2" presStyleCnt="5"/>
      <dgm:spPr/>
    </dgm:pt>
    <dgm:pt modelId="{95DB4C95-6052-4005-9BF6-754F6BC4039D}" type="pres">
      <dgm:prSet presAssocID="{451115B2-837E-49A5-99D3-D74F7B0C64E1}" presName="imagNode" presStyleLbl="fgImgPlace1" presStyleIdx="2" presStyleCnt="5"/>
      <dgm:spPr/>
    </dgm:pt>
    <dgm:pt modelId="{83CEA58E-F1FF-4335-BD36-EACF2E7D9C93}" type="pres">
      <dgm:prSet presAssocID="{ABEA44DA-7DE1-47FD-97E8-5A91F58548C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FE99433-B3C2-443A-B7CB-FCFD2ACF9FD1}" type="pres">
      <dgm:prSet presAssocID="{54A4BCBB-787B-4C3C-9424-4BBC604C8D20}" presName="compNode" presStyleCnt="0"/>
      <dgm:spPr/>
    </dgm:pt>
    <dgm:pt modelId="{8AFA8F5E-9D35-4DEC-97B0-5BF4DD7E5CE4}" type="pres">
      <dgm:prSet presAssocID="{54A4BCBB-787B-4C3C-9424-4BBC604C8D20}" presName="node" presStyleLbl="node1" presStyleIdx="3" presStyleCnt="5" custLinFactNeighborX="2970" custLinFactNeighborY="-48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335C6-7850-4CD0-9469-F90AA7CAA065}" type="pres">
      <dgm:prSet presAssocID="{54A4BCBB-787B-4C3C-9424-4BBC604C8D20}" presName="invisiNode" presStyleLbl="node1" presStyleIdx="3" presStyleCnt="5"/>
      <dgm:spPr/>
    </dgm:pt>
    <dgm:pt modelId="{F86AF95C-0B98-4756-881F-32488F48FE71}" type="pres">
      <dgm:prSet presAssocID="{54A4BCBB-787B-4C3C-9424-4BBC604C8D20}" presName="imagNode" presStyleLbl="fgImgPlace1" presStyleIdx="3" presStyleCnt="5"/>
      <dgm:spPr/>
    </dgm:pt>
    <dgm:pt modelId="{3DE215E2-7569-41BA-BD2F-33FDBEAF9BC3}" type="pres">
      <dgm:prSet presAssocID="{255F4FBF-C059-466D-9C01-97F0C2EA66C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2AA62B1-4E21-411A-8775-155E2E476EB9}" type="pres">
      <dgm:prSet presAssocID="{41C1B0BC-2327-4E1A-9A1A-58B3B207B6E5}" presName="compNode" presStyleCnt="0"/>
      <dgm:spPr/>
    </dgm:pt>
    <dgm:pt modelId="{7DBECC37-AB1C-4F53-8DC3-1555B1E50316}" type="pres">
      <dgm:prSet presAssocID="{41C1B0BC-2327-4E1A-9A1A-58B3B207B6E5}" presName="node" presStyleLbl="node1" presStyleIdx="4" presStyleCnt="5" custLinFactNeighborX="990" custLinFactNeighborY="-48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88D62-C65D-4D5C-B254-DC4089834F73}" type="pres">
      <dgm:prSet presAssocID="{41C1B0BC-2327-4E1A-9A1A-58B3B207B6E5}" presName="invisiNode" presStyleLbl="node1" presStyleIdx="4" presStyleCnt="5"/>
      <dgm:spPr/>
    </dgm:pt>
    <dgm:pt modelId="{A8104FD3-2E38-4D85-B1AF-C15B75A6FA22}" type="pres">
      <dgm:prSet presAssocID="{41C1B0BC-2327-4E1A-9A1A-58B3B207B6E5}" presName="imagNode" presStyleLbl="fgImgPlace1" presStyleIdx="4" presStyleCnt="5"/>
      <dgm:spPr/>
    </dgm:pt>
  </dgm:ptLst>
  <dgm:cxnLst>
    <dgm:cxn modelId="{2AFEEB87-32AC-4158-9156-E72989768299}" type="presOf" srcId="{80521D63-0EF8-4620-AC50-B97B5F0DB23D}" destId="{F0E5AB2C-C8B1-48DE-8BAE-57ECC3682F43}" srcOrd="0" destOrd="0" presId="urn:microsoft.com/office/officeart/2005/8/layout/pList2"/>
    <dgm:cxn modelId="{615AF733-A1D2-498C-81CE-295AD83A8644}" srcId="{80521D63-0EF8-4620-AC50-B97B5F0DB23D}" destId="{54A4BCBB-787B-4C3C-9424-4BBC604C8D20}" srcOrd="3" destOrd="0" parTransId="{A9EB735C-8B1B-4015-A84F-7E89E8FC6FB2}" sibTransId="{255F4FBF-C059-466D-9C01-97F0C2EA66C3}"/>
    <dgm:cxn modelId="{465AB0D3-092D-44CD-8EA8-5031D0050153}" srcId="{80521D63-0EF8-4620-AC50-B97B5F0DB23D}" destId="{57D6B135-494D-4397-A840-A7B94C996419}" srcOrd="1" destOrd="0" parTransId="{4E55311C-9A87-4EE4-8CE6-47D51AD6498D}" sibTransId="{F74DD41F-627F-4C20-BD09-AC3B31494D8E}"/>
    <dgm:cxn modelId="{D33103AD-CB9D-4937-A34D-5714C4E861E7}" type="presOf" srcId="{84BA74F5-3202-47EA-82BF-7BD47EE1CF87}" destId="{75BF6B0E-F4A0-45D5-B400-D513460B38A1}" srcOrd="0" destOrd="0" presId="urn:microsoft.com/office/officeart/2005/8/layout/pList2"/>
    <dgm:cxn modelId="{8F25EEC0-F59B-4F76-A631-DF32A352E712}" type="presOf" srcId="{57D6B135-494D-4397-A840-A7B94C996419}" destId="{41EBFBBA-ECE6-4C2B-99B7-FC105FFBDE62}" srcOrd="0" destOrd="0" presId="urn:microsoft.com/office/officeart/2005/8/layout/pList2"/>
    <dgm:cxn modelId="{B8D38A91-3D40-49A3-A651-9ABDCB3DF66D}" type="presOf" srcId="{451115B2-837E-49A5-99D3-D74F7B0C64E1}" destId="{75068135-5F04-4252-94E7-E0AC6378A6E9}" srcOrd="0" destOrd="0" presId="urn:microsoft.com/office/officeart/2005/8/layout/pList2"/>
    <dgm:cxn modelId="{8B856AFA-F27D-436F-B3E8-DC17C2C1D021}" type="presOf" srcId="{54A4BCBB-787B-4C3C-9424-4BBC604C8D20}" destId="{8AFA8F5E-9D35-4DEC-97B0-5BF4DD7E5CE4}" srcOrd="0" destOrd="0" presId="urn:microsoft.com/office/officeart/2005/8/layout/pList2"/>
    <dgm:cxn modelId="{6D2FB4F6-A78C-4355-96E0-FC1970BB5FBB}" srcId="{80521D63-0EF8-4620-AC50-B97B5F0DB23D}" destId="{41C1B0BC-2327-4E1A-9A1A-58B3B207B6E5}" srcOrd="4" destOrd="0" parTransId="{0A2F6F25-B574-4D9A-8061-75EE7BD87952}" sibTransId="{63D6050A-B0D9-4924-B035-FA0FD908B765}"/>
    <dgm:cxn modelId="{2088D8CF-7635-4809-ABA2-E37E00B81910}" type="presOf" srcId="{E7811C8F-452A-4D01-962F-D9339B873F7E}" destId="{9FEFBD2F-8F8C-4CD6-BF2A-5FAE09B102CB}" srcOrd="0" destOrd="0" presId="urn:microsoft.com/office/officeart/2005/8/layout/pList2"/>
    <dgm:cxn modelId="{B6D1F793-AE24-4EFE-B91E-32481AF4D06B}" type="presOf" srcId="{255F4FBF-C059-466D-9C01-97F0C2EA66C3}" destId="{3DE215E2-7569-41BA-BD2F-33FDBEAF9BC3}" srcOrd="0" destOrd="0" presId="urn:microsoft.com/office/officeart/2005/8/layout/pList2"/>
    <dgm:cxn modelId="{B53AC37F-4A38-4036-97D5-0392821291EF}" type="presOf" srcId="{ABEA44DA-7DE1-47FD-97E8-5A91F58548C6}" destId="{83CEA58E-F1FF-4335-BD36-EACF2E7D9C93}" srcOrd="0" destOrd="0" presId="urn:microsoft.com/office/officeart/2005/8/layout/pList2"/>
    <dgm:cxn modelId="{38BBDB25-C68C-41ED-A96E-3E196671A867}" srcId="{80521D63-0EF8-4620-AC50-B97B5F0DB23D}" destId="{451115B2-837E-49A5-99D3-D74F7B0C64E1}" srcOrd="2" destOrd="0" parTransId="{FAE4D2AF-316C-449B-BD2B-417DB6B7B10D}" sibTransId="{ABEA44DA-7DE1-47FD-97E8-5A91F58548C6}"/>
    <dgm:cxn modelId="{21D51C93-34AD-4146-ADF9-816B7529955E}" type="presOf" srcId="{F74DD41F-627F-4C20-BD09-AC3B31494D8E}" destId="{5F7A4CE4-570B-4E3C-9434-A0E987D33721}" srcOrd="0" destOrd="0" presId="urn:microsoft.com/office/officeart/2005/8/layout/pList2"/>
    <dgm:cxn modelId="{BDC70474-BBE0-4DD0-9945-FC8527B6E6F9}" type="presOf" srcId="{41C1B0BC-2327-4E1A-9A1A-58B3B207B6E5}" destId="{7DBECC37-AB1C-4F53-8DC3-1555B1E50316}" srcOrd="0" destOrd="0" presId="urn:microsoft.com/office/officeart/2005/8/layout/pList2"/>
    <dgm:cxn modelId="{6D4FF7E3-F723-48B0-A916-6B01F7DA4250}" srcId="{80521D63-0EF8-4620-AC50-B97B5F0DB23D}" destId="{E7811C8F-452A-4D01-962F-D9339B873F7E}" srcOrd="0" destOrd="0" parTransId="{11BA9995-09C7-4327-B274-FDD07FB211DB}" sibTransId="{84BA74F5-3202-47EA-82BF-7BD47EE1CF87}"/>
    <dgm:cxn modelId="{F34BF530-70F7-4366-84C2-26B77393A9AE}" type="presParOf" srcId="{F0E5AB2C-C8B1-48DE-8BAE-57ECC3682F43}" destId="{3FEBB521-B6E5-43DF-B8B8-8325F0CB8DF8}" srcOrd="0" destOrd="0" presId="urn:microsoft.com/office/officeart/2005/8/layout/pList2"/>
    <dgm:cxn modelId="{41C85223-E181-4313-A646-CDFBA6C4D836}" type="presParOf" srcId="{F0E5AB2C-C8B1-48DE-8BAE-57ECC3682F43}" destId="{349CA7C4-028E-45AB-B2D9-879F20C531E9}" srcOrd="1" destOrd="0" presId="urn:microsoft.com/office/officeart/2005/8/layout/pList2"/>
    <dgm:cxn modelId="{23B9D8B2-6E98-4B8C-A233-31708BF37AE2}" type="presParOf" srcId="{349CA7C4-028E-45AB-B2D9-879F20C531E9}" destId="{367FD8F3-3AE3-4A48-86E8-14A116FDBFC6}" srcOrd="0" destOrd="0" presId="urn:microsoft.com/office/officeart/2005/8/layout/pList2"/>
    <dgm:cxn modelId="{CB16BF27-BCEB-429A-B3D3-3222A9922E88}" type="presParOf" srcId="{367FD8F3-3AE3-4A48-86E8-14A116FDBFC6}" destId="{9FEFBD2F-8F8C-4CD6-BF2A-5FAE09B102CB}" srcOrd="0" destOrd="0" presId="urn:microsoft.com/office/officeart/2005/8/layout/pList2"/>
    <dgm:cxn modelId="{E0664847-44C9-45F2-BE3B-A24ADEF4A032}" type="presParOf" srcId="{367FD8F3-3AE3-4A48-86E8-14A116FDBFC6}" destId="{29DD8A8A-C43E-4976-A621-1FAC04CB3C29}" srcOrd="1" destOrd="0" presId="urn:microsoft.com/office/officeart/2005/8/layout/pList2"/>
    <dgm:cxn modelId="{EB896206-4697-4F83-AC1B-F4C51D3A7B26}" type="presParOf" srcId="{367FD8F3-3AE3-4A48-86E8-14A116FDBFC6}" destId="{7A055BBF-3E1D-4BD5-B8D8-AA19BEB705C0}" srcOrd="2" destOrd="0" presId="urn:microsoft.com/office/officeart/2005/8/layout/pList2"/>
    <dgm:cxn modelId="{1460D5F8-571F-46C3-821F-95B0FC5CAB0D}" type="presParOf" srcId="{349CA7C4-028E-45AB-B2D9-879F20C531E9}" destId="{75BF6B0E-F4A0-45D5-B400-D513460B38A1}" srcOrd="1" destOrd="0" presId="urn:microsoft.com/office/officeart/2005/8/layout/pList2"/>
    <dgm:cxn modelId="{C6EC15A8-4BA6-4E6A-87D5-8FABD38178C3}" type="presParOf" srcId="{349CA7C4-028E-45AB-B2D9-879F20C531E9}" destId="{F61462F5-49E5-4169-9260-23D5E18AD19B}" srcOrd="2" destOrd="0" presId="urn:microsoft.com/office/officeart/2005/8/layout/pList2"/>
    <dgm:cxn modelId="{29F12938-51D9-433B-BA3D-2AE1F22152F6}" type="presParOf" srcId="{F61462F5-49E5-4169-9260-23D5E18AD19B}" destId="{41EBFBBA-ECE6-4C2B-99B7-FC105FFBDE62}" srcOrd="0" destOrd="0" presId="urn:microsoft.com/office/officeart/2005/8/layout/pList2"/>
    <dgm:cxn modelId="{2E61FB23-4A1C-480E-893A-9B7206686313}" type="presParOf" srcId="{F61462F5-49E5-4169-9260-23D5E18AD19B}" destId="{1A93735F-CE5B-47F4-B090-96C46EA2A16A}" srcOrd="1" destOrd="0" presId="urn:microsoft.com/office/officeart/2005/8/layout/pList2"/>
    <dgm:cxn modelId="{93483A8A-F32C-4999-8E63-1065AC569B87}" type="presParOf" srcId="{F61462F5-49E5-4169-9260-23D5E18AD19B}" destId="{7A88D60C-330A-4CDE-B716-22714EAA5CEF}" srcOrd="2" destOrd="0" presId="urn:microsoft.com/office/officeart/2005/8/layout/pList2"/>
    <dgm:cxn modelId="{4908A37D-9441-420E-8B60-459656FC2F5E}" type="presParOf" srcId="{349CA7C4-028E-45AB-B2D9-879F20C531E9}" destId="{5F7A4CE4-570B-4E3C-9434-A0E987D33721}" srcOrd="3" destOrd="0" presId="urn:microsoft.com/office/officeart/2005/8/layout/pList2"/>
    <dgm:cxn modelId="{1994C7C2-1C72-4D21-8F96-8700D084EC50}" type="presParOf" srcId="{349CA7C4-028E-45AB-B2D9-879F20C531E9}" destId="{C77689E6-A008-4F41-850F-BFF28CC3559E}" srcOrd="4" destOrd="0" presId="urn:microsoft.com/office/officeart/2005/8/layout/pList2"/>
    <dgm:cxn modelId="{EBC65BE2-4215-4847-89DF-641830B389CE}" type="presParOf" srcId="{C77689E6-A008-4F41-850F-BFF28CC3559E}" destId="{75068135-5F04-4252-94E7-E0AC6378A6E9}" srcOrd="0" destOrd="0" presId="urn:microsoft.com/office/officeart/2005/8/layout/pList2"/>
    <dgm:cxn modelId="{D0A90625-1F1A-4A49-8372-539764BE7557}" type="presParOf" srcId="{C77689E6-A008-4F41-850F-BFF28CC3559E}" destId="{4A20C46B-4A77-40C6-8EFE-BBD0AA81C2FE}" srcOrd="1" destOrd="0" presId="urn:microsoft.com/office/officeart/2005/8/layout/pList2"/>
    <dgm:cxn modelId="{12BF8606-6AD7-4F8C-A57C-64A6314B790B}" type="presParOf" srcId="{C77689E6-A008-4F41-850F-BFF28CC3559E}" destId="{95DB4C95-6052-4005-9BF6-754F6BC4039D}" srcOrd="2" destOrd="0" presId="urn:microsoft.com/office/officeart/2005/8/layout/pList2"/>
    <dgm:cxn modelId="{5CF5860A-E8FE-4C55-A1D2-9302AB39936E}" type="presParOf" srcId="{349CA7C4-028E-45AB-B2D9-879F20C531E9}" destId="{83CEA58E-F1FF-4335-BD36-EACF2E7D9C93}" srcOrd="5" destOrd="0" presId="urn:microsoft.com/office/officeart/2005/8/layout/pList2"/>
    <dgm:cxn modelId="{A101AEAE-4A0D-49F2-84C8-8E0EDA8D56C0}" type="presParOf" srcId="{349CA7C4-028E-45AB-B2D9-879F20C531E9}" destId="{2FE99433-B3C2-443A-B7CB-FCFD2ACF9FD1}" srcOrd="6" destOrd="0" presId="urn:microsoft.com/office/officeart/2005/8/layout/pList2"/>
    <dgm:cxn modelId="{195D90FD-1E4E-44B8-9741-A7258BC14CF6}" type="presParOf" srcId="{2FE99433-B3C2-443A-B7CB-FCFD2ACF9FD1}" destId="{8AFA8F5E-9D35-4DEC-97B0-5BF4DD7E5CE4}" srcOrd="0" destOrd="0" presId="urn:microsoft.com/office/officeart/2005/8/layout/pList2"/>
    <dgm:cxn modelId="{47EE5B3E-82EF-45D9-85BA-8CAA4A6E6A8E}" type="presParOf" srcId="{2FE99433-B3C2-443A-B7CB-FCFD2ACF9FD1}" destId="{1DB335C6-7850-4CD0-9469-F90AA7CAA065}" srcOrd="1" destOrd="0" presId="urn:microsoft.com/office/officeart/2005/8/layout/pList2"/>
    <dgm:cxn modelId="{1A830DF6-9E84-4E41-B13B-77CADE3AF571}" type="presParOf" srcId="{2FE99433-B3C2-443A-B7CB-FCFD2ACF9FD1}" destId="{F86AF95C-0B98-4756-881F-32488F48FE71}" srcOrd="2" destOrd="0" presId="urn:microsoft.com/office/officeart/2005/8/layout/pList2"/>
    <dgm:cxn modelId="{43B624FE-6987-4340-A031-A1DAC4CC892B}" type="presParOf" srcId="{349CA7C4-028E-45AB-B2D9-879F20C531E9}" destId="{3DE215E2-7569-41BA-BD2F-33FDBEAF9BC3}" srcOrd="7" destOrd="0" presId="urn:microsoft.com/office/officeart/2005/8/layout/pList2"/>
    <dgm:cxn modelId="{4EC64BA5-0D9B-435F-8CD0-577F0812452A}" type="presParOf" srcId="{349CA7C4-028E-45AB-B2D9-879F20C531E9}" destId="{E2AA62B1-4E21-411A-8775-155E2E476EB9}" srcOrd="8" destOrd="0" presId="urn:microsoft.com/office/officeart/2005/8/layout/pList2"/>
    <dgm:cxn modelId="{9A2FCDA0-990A-49D7-8C7D-63B160720FB3}" type="presParOf" srcId="{E2AA62B1-4E21-411A-8775-155E2E476EB9}" destId="{7DBECC37-AB1C-4F53-8DC3-1555B1E50316}" srcOrd="0" destOrd="0" presId="urn:microsoft.com/office/officeart/2005/8/layout/pList2"/>
    <dgm:cxn modelId="{71BB5810-475D-4632-9C38-9C33E6878E0E}" type="presParOf" srcId="{E2AA62B1-4E21-411A-8775-155E2E476EB9}" destId="{9C788D62-C65D-4D5C-B254-DC4089834F73}" srcOrd="1" destOrd="0" presId="urn:microsoft.com/office/officeart/2005/8/layout/pList2"/>
    <dgm:cxn modelId="{EC525097-6258-4540-9471-9F72755CF8F4}" type="presParOf" srcId="{E2AA62B1-4E21-411A-8775-155E2E476EB9}" destId="{A8104FD3-2E38-4D85-B1AF-C15B75A6FA2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48C4F80-6DCD-43D3-A64E-BB16660C189F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156D074-496B-4C81-910B-28052F0153D6}">
      <dgm:prSet phldrT="[Текст]"/>
      <dgm:spPr/>
      <dgm:t>
        <a:bodyPr/>
        <a:lstStyle/>
        <a:p>
          <a:r>
            <a:rPr lang="ru-RU" dirty="0" smtClean="0"/>
            <a:t>1. Отказ от преимущественно классно-урочной системы учебно-предметного принципа в содержании образования и замена его </a:t>
          </a:r>
          <a:r>
            <a:rPr lang="ru-RU" dirty="0" err="1" smtClean="0"/>
            <a:t>внепредметным</a:t>
          </a:r>
          <a:r>
            <a:rPr lang="ru-RU" dirty="0" smtClean="0"/>
            <a:t>,  </a:t>
          </a:r>
          <a:r>
            <a:rPr lang="ru-RU" dirty="0" err="1" smtClean="0"/>
            <a:t>надпредметным</a:t>
          </a:r>
          <a:r>
            <a:rPr lang="ru-RU" dirty="0" smtClean="0"/>
            <a:t> и </a:t>
          </a:r>
          <a:r>
            <a:rPr lang="ru-RU" dirty="0" err="1" smtClean="0"/>
            <a:t>метапредметным</a:t>
          </a:r>
          <a:endParaRPr lang="ru-RU" dirty="0"/>
        </a:p>
      </dgm:t>
    </dgm:pt>
    <dgm:pt modelId="{1122501C-03FE-4CBE-9863-FACD44C77BB3}" type="parTrans" cxnId="{5E662601-F9C3-4F06-8B13-1216CD45B7FF}">
      <dgm:prSet/>
      <dgm:spPr/>
      <dgm:t>
        <a:bodyPr/>
        <a:lstStyle/>
        <a:p>
          <a:endParaRPr lang="ru-RU"/>
        </a:p>
      </dgm:t>
    </dgm:pt>
    <dgm:pt modelId="{E8F60B92-51D4-4A48-836C-100FDA948B23}" type="sibTrans" cxnId="{5E662601-F9C3-4F06-8B13-1216CD45B7FF}">
      <dgm:prSet/>
      <dgm:spPr/>
      <dgm:t>
        <a:bodyPr/>
        <a:lstStyle/>
        <a:p>
          <a:endParaRPr lang="ru-RU"/>
        </a:p>
      </dgm:t>
    </dgm:pt>
    <dgm:pt modelId="{FBD41123-ED2F-4A32-A5A2-E751C22457A8}">
      <dgm:prSet/>
      <dgm:spPr/>
      <dgm:t>
        <a:bodyPr/>
        <a:lstStyle/>
        <a:p>
          <a:r>
            <a:rPr lang="ru-RU" dirty="0" smtClean="0"/>
            <a:t>2.  В ходе  проектной недели  учащиеся не ограничены узкими рамками предметов и могут в обобщенной форме применить комплекс полученных знаний, для проведения таких недель и учителя объединяются в </a:t>
          </a:r>
          <a:r>
            <a:rPr lang="ru-RU" dirty="0" err="1" smtClean="0"/>
            <a:t>межпредметные</a:t>
          </a:r>
          <a:r>
            <a:rPr lang="ru-RU" dirty="0" smtClean="0"/>
            <a:t> команды проекта</a:t>
          </a:r>
          <a:endParaRPr lang="ru-RU" dirty="0"/>
        </a:p>
      </dgm:t>
    </dgm:pt>
    <dgm:pt modelId="{8ECC5CB8-30B1-44B7-A410-2566751E30AF}" type="parTrans" cxnId="{FC889657-41E5-4F41-B6E9-D6C2510D9E44}">
      <dgm:prSet/>
      <dgm:spPr/>
      <dgm:t>
        <a:bodyPr/>
        <a:lstStyle/>
        <a:p>
          <a:endParaRPr lang="ru-RU"/>
        </a:p>
      </dgm:t>
    </dgm:pt>
    <dgm:pt modelId="{E42CE420-E250-4B62-8F0E-31894893DF81}" type="sibTrans" cxnId="{FC889657-41E5-4F41-B6E9-D6C2510D9E44}">
      <dgm:prSet/>
      <dgm:spPr/>
      <dgm:t>
        <a:bodyPr/>
        <a:lstStyle/>
        <a:p>
          <a:endParaRPr lang="ru-RU"/>
        </a:p>
      </dgm:t>
    </dgm:pt>
    <dgm:pt modelId="{517E2722-60D3-4CFF-B9CB-EEDEB88CB01D}" type="pres">
      <dgm:prSet presAssocID="{548C4F80-6DCD-43D3-A64E-BB16660C18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0CA67D-8122-49F1-A257-A62E50F1ED00}" type="pres">
      <dgm:prSet presAssocID="{7156D074-496B-4C81-910B-28052F0153D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F5929-A5A5-4B13-B0CE-DCF76968C4AA}" type="pres">
      <dgm:prSet presAssocID="{E8F60B92-51D4-4A48-836C-100FDA948B23}" presName="sibTrans" presStyleLbl="sibTrans2D1" presStyleIdx="0" presStyleCnt="1" custScaleX="152899" custScaleY="65401"/>
      <dgm:spPr/>
      <dgm:t>
        <a:bodyPr/>
        <a:lstStyle/>
        <a:p>
          <a:endParaRPr lang="ru-RU"/>
        </a:p>
      </dgm:t>
    </dgm:pt>
    <dgm:pt modelId="{9E586BE7-4671-4AAA-9F51-DC1A42F9C6A6}" type="pres">
      <dgm:prSet presAssocID="{E8F60B92-51D4-4A48-836C-100FDA948B2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B6807EE-40CD-43CC-9C6E-E67DB4E181BF}" type="pres">
      <dgm:prSet presAssocID="{FBD41123-ED2F-4A32-A5A2-E751C22457A8}" presName="node" presStyleLbl="node1" presStyleIdx="1" presStyleCnt="2" custLinFactNeighborX="-8785" custLinFactNeighborY="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89657-41E5-4F41-B6E9-D6C2510D9E44}" srcId="{548C4F80-6DCD-43D3-A64E-BB16660C189F}" destId="{FBD41123-ED2F-4A32-A5A2-E751C22457A8}" srcOrd="1" destOrd="0" parTransId="{8ECC5CB8-30B1-44B7-A410-2566751E30AF}" sibTransId="{E42CE420-E250-4B62-8F0E-31894893DF81}"/>
    <dgm:cxn modelId="{25A42757-5022-4E3D-921B-DD6440CB81FC}" type="presOf" srcId="{FBD41123-ED2F-4A32-A5A2-E751C22457A8}" destId="{EB6807EE-40CD-43CC-9C6E-E67DB4E181BF}" srcOrd="0" destOrd="0" presId="urn:microsoft.com/office/officeart/2005/8/layout/process1"/>
    <dgm:cxn modelId="{D0E874FD-108B-4F69-A707-350E3669C821}" type="presOf" srcId="{E8F60B92-51D4-4A48-836C-100FDA948B23}" destId="{9E586BE7-4671-4AAA-9F51-DC1A42F9C6A6}" srcOrd="1" destOrd="0" presId="urn:microsoft.com/office/officeart/2005/8/layout/process1"/>
    <dgm:cxn modelId="{C5F647BD-B118-485E-A29F-36A87DC6FC1C}" type="presOf" srcId="{7156D074-496B-4C81-910B-28052F0153D6}" destId="{AB0CA67D-8122-49F1-A257-A62E50F1ED00}" srcOrd="0" destOrd="0" presId="urn:microsoft.com/office/officeart/2005/8/layout/process1"/>
    <dgm:cxn modelId="{5E662601-F9C3-4F06-8B13-1216CD45B7FF}" srcId="{548C4F80-6DCD-43D3-A64E-BB16660C189F}" destId="{7156D074-496B-4C81-910B-28052F0153D6}" srcOrd="0" destOrd="0" parTransId="{1122501C-03FE-4CBE-9863-FACD44C77BB3}" sibTransId="{E8F60B92-51D4-4A48-836C-100FDA948B23}"/>
    <dgm:cxn modelId="{0BD67B2D-E734-48CE-9C88-E0730BB7C644}" type="presOf" srcId="{548C4F80-6DCD-43D3-A64E-BB16660C189F}" destId="{517E2722-60D3-4CFF-B9CB-EEDEB88CB01D}" srcOrd="0" destOrd="0" presId="urn:microsoft.com/office/officeart/2005/8/layout/process1"/>
    <dgm:cxn modelId="{EEBBCA29-E96E-4E42-AC28-616292BE7176}" type="presOf" srcId="{E8F60B92-51D4-4A48-836C-100FDA948B23}" destId="{BA0F5929-A5A5-4B13-B0CE-DCF76968C4AA}" srcOrd="0" destOrd="0" presId="urn:microsoft.com/office/officeart/2005/8/layout/process1"/>
    <dgm:cxn modelId="{D2ABE85D-DC79-4668-9A04-F8180E65D36E}" type="presParOf" srcId="{517E2722-60D3-4CFF-B9CB-EEDEB88CB01D}" destId="{AB0CA67D-8122-49F1-A257-A62E50F1ED00}" srcOrd="0" destOrd="0" presId="urn:microsoft.com/office/officeart/2005/8/layout/process1"/>
    <dgm:cxn modelId="{559451AD-1EC2-4160-BF5C-07D5B88783F2}" type="presParOf" srcId="{517E2722-60D3-4CFF-B9CB-EEDEB88CB01D}" destId="{BA0F5929-A5A5-4B13-B0CE-DCF76968C4AA}" srcOrd="1" destOrd="0" presId="urn:microsoft.com/office/officeart/2005/8/layout/process1"/>
    <dgm:cxn modelId="{732D3116-44A1-424F-B03D-5944B8376D9D}" type="presParOf" srcId="{BA0F5929-A5A5-4B13-B0CE-DCF76968C4AA}" destId="{9E586BE7-4671-4AAA-9F51-DC1A42F9C6A6}" srcOrd="0" destOrd="0" presId="urn:microsoft.com/office/officeart/2005/8/layout/process1"/>
    <dgm:cxn modelId="{6E5992B8-AABC-431F-818A-83AF86FB0359}" type="presParOf" srcId="{517E2722-60D3-4CFF-B9CB-EEDEB88CB01D}" destId="{EB6807EE-40CD-43CC-9C6E-E67DB4E181B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AB750E-7287-4496-867A-C2F8249AA254}" type="doc">
      <dgm:prSet loTypeId="urn:microsoft.com/office/officeart/2005/8/layout/hProcess6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FC9167F-F21A-419A-A1AA-9460BD12FBB3}">
      <dgm:prSet phldrT="[Текст]"/>
      <dgm:spPr/>
      <dgm:t>
        <a:bodyPr/>
        <a:lstStyle/>
        <a:p>
          <a:r>
            <a:rPr lang="ru-RU" b="1" dirty="0" smtClean="0"/>
            <a:t>Ключевой</a:t>
          </a:r>
          <a:endParaRPr lang="ru-RU" dirty="0"/>
        </a:p>
      </dgm:t>
    </dgm:pt>
    <dgm:pt modelId="{A8611517-4F1A-4FFF-BEC1-6E359917E722}" type="parTrans" cxnId="{37D673CA-7C07-4157-9B6D-939A6EDC5FA5}">
      <dgm:prSet/>
      <dgm:spPr/>
      <dgm:t>
        <a:bodyPr/>
        <a:lstStyle/>
        <a:p>
          <a:endParaRPr lang="ru-RU"/>
        </a:p>
      </dgm:t>
    </dgm:pt>
    <dgm:pt modelId="{00E81F1F-C18E-4E57-A498-AB7B59E47C0D}" type="sibTrans" cxnId="{37D673CA-7C07-4157-9B6D-939A6EDC5FA5}">
      <dgm:prSet/>
      <dgm:spPr/>
      <dgm:t>
        <a:bodyPr/>
        <a:lstStyle/>
        <a:p>
          <a:endParaRPr lang="ru-RU"/>
        </a:p>
      </dgm:t>
    </dgm:pt>
    <dgm:pt modelId="{81E0BEE9-EB3A-4330-8197-C371ADC75389}">
      <dgm:prSet phldrT="[Текст]" custT="1"/>
      <dgm:spPr/>
      <dgm:t>
        <a:bodyPr/>
        <a:lstStyle/>
        <a:p>
          <a:r>
            <a:rPr lang="ru-RU" sz="1000" b="1" dirty="0" smtClean="0">
              <a:solidFill>
                <a:srgbClr val="FF0000"/>
              </a:solidFill>
            </a:rPr>
            <a:t>Новые условия жизни ставят новые социальные требования, связанные с интеллектуальными и коммуникативными навыками</a:t>
          </a:r>
          <a:r>
            <a:rPr lang="ru-RU" sz="1000" b="1" dirty="0" smtClean="0"/>
            <a:t>, умениями и навыками коллективного сотрудничества и коллективного труда, формированием глобального и креативного мышления, формированием функциональной грамотности, формированием   опыта социальной активности </a:t>
          </a:r>
          <a:endParaRPr lang="ru-RU" sz="1000" b="1" dirty="0"/>
        </a:p>
      </dgm:t>
    </dgm:pt>
    <dgm:pt modelId="{EDED191D-C511-4044-9C8E-41675C6FCCCE}" type="parTrans" cxnId="{DACF2775-B6A0-499A-8D12-5E5DDCC2BBF8}">
      <dgm:prSet/>
      <dgm:spPr/>
      <dgm:t>
        <a:bodyPr/>
        <a:lstStyle/>
        <a:p>
          <a:endParaRPr lang="ru-RU"/>
        </a:p>
      </dgm:t>
    </dgm:pt>
    <dgm:pt modelId="{9D76DE49-4544-4360-9CFA-2D2ACF86A616}" type="sibTrans" cxnId="{DACF2775-B6A0-499A-8D12-5E5DDCC2BBF8}">
      <dgm:prSet/>
      <dgm:spPr/>
      <dgm:t>
        <a:bodyPr/>
        <a:lstStyle/>
        <a:p>
          <a:endParaRPr lang="ru-RU"/>
        </a:p>
      </dgm:t>
    </dgm:pt>
    <dgm:pt modelId="{9DEC9411-C837-4977-99A3-2499CAB8EBF1}">
      <dgm:prSet phldrT="[Текст]" custT="1"/>
      <dgm:spPr/>
      <dgm:t>
        <a:bodyPr/>
        <a:lstStyle/>
        <a:p>
          <a:r>
            <a:rPr lang="ru-RU" sz="1000" b="1" dirty="0" smtClean="0">
              <a:solidFill>
                <a:srgbClr val="FF0000"/>
              </a:solidFill>
            </a:rPr>
            <a:t>Привлечение </a:t>
          </a:r>
          <a:r>
            <a:rPr lang="ru-RU" sz="1050" b="1" dirty="0" smtClean="0">
              <a:solidFill>
                <a:srgbClr val="FF0000"/>
              </a:solidFill>
            </a:rPr>
            <a:t>внимания</a:t>
          </a:r>
          <a:r>
            <a:rPr lang="ru-RU" sz="1000" b="1" dirty="0" smtClean="0">
              <a:solidFill>
                <a:srgbClr val="FF0000"/>
              </a:solidFill>
            </a:rPr>
            <a:t> детей к истории и культуре родного края,</a:t>
          </a:r>
          <a:r>
            <a:rPr lang="ru-RU" sz="1000" b="1" dirty="0" smtClean="0"/>
            <a:t> передача исторических знаний подрастающему поколению является на сегодняшний день очень актуальной проблемой, ведь не секрет, что у современных детей совсем другие интересы, и они не заинтересованы в краеведческой деятельности.  Разработка и реализация проекта с вовлечением всех детей и учителей в проектную деятельность и гражданские акции, конкурсное движение  с широкомасштабной  краеведческой  программой в  преддверии 100летнего юбилея ЯАССР  позволит частично   разрешить этот дефицит </a:t>
          </a:r>
          <a:endParaRPr lang="ru-RU" sz="1000" b="1" dirty="0"/>
        </a:p>
      </dgm:t>
    </dgm:pt>
    <dgm:pt modelId="{237B3E79-742D-4D9F-959B-9CF179442B9C}" type="parTrans" cxnId="{5A2214DD-91AD-4944-81B1-46F420D7C2E1}">
      <dgm:prSet/>
      <dgm:spPr/>
      <dgm:t>
        <a:bodyPr/>
        <a:lstStyle/>
        <a:p>
          <a:endParaRPr lang="ru-RU"/>
        </a:p>
      </dgm:t>
    </dgm:pt>
    <dgm:pt modelId="{E04C43A1-FEB3-4F88-AABA-975B39FF5490}" type="sibTrans" cxnId="{5A2214DD-91AD-4944-81B1-46F420D7C2E1}">
      <dgm:prSet/>
      <dgm:spPr/>
      <dgm:t>
        <a:bodyPr/>
        <a:lstStyle/>
        <a:p>
          <a:endParaRPr lang="ru-RU"/>
        </a:p>
      </dgm:t>
    </dgm:pt>
    <dgm:pt modelId="{34CA2DEF-B533-4BBB-A3F7-4747C3520F24}">
      <dgm:prSet phldrT="[Текст]"/>
      <dgm:spPr/>
      <dgm:t>
        <a:bodyPr/>
        <a:lstStyle/>
        <a:p>
          <a:r>
            <a:rPr lang="ru-RU" b="1" dirty="0" smtClean="0"/>
            <a:t>смысл</a:t>
          </a:r>
          <a:endParaRPr lang="ru-RU" dirty="0"/>
        </a:p>
      </dgm:t>
    </dgm:pt>
    <dgm:pt modelId="{35884EB9-E14B-4347-B4C9-D83375FBCF49}" type="parTrans" cxnId="{87E01986-716B-4439-AB78-1364AFD6F7A4}">
      <dgm:prSet/>
      <dgm:spPr/>
      <dgm:t>
        <a:bodyPr/>
        <a:lstStyle/>
        <a:p>
          <a:endParaRPr lang="ru-RU"/>
        </a:p>
      </dgm:t>
    </dgm:pt>
    <dgm:pt modelId="{B5010BE2-21D7-4854-A92C-576FEB802F74}" type="sibTrans" cxnId="{87E01986-716B-4439-AB78-1364AFD6F7A4}">
      <dgm:prSet/>
      <dgm:spPr/>
      <dgm:t>
        <a:bodyPr/>
        <a:lstStyle/>
        <a:p>
          <a:endParaRPr lang="ru-RU"/>
        </a:p>
      </dgm:t>
    </dgm:pt>
    <dgm:pt modelId="{946B67A0-B0D9-4E52-BA66-7C53FE1DC3B8}">
      <dgm:prSet phldrT="[Текст]" custT="1"/>
      <dgm:spPr/>
      <dgm:t>
        <a:bodyPr/>
        <a:lstStyle/>
        <a:p>
          <a:r>
            <a:rPr lang="ru-RU" sz="1100" b="1" dirty="0" smtClean="0"/>
            <a:t>Разработка, апробации и внедрение современных форм организации образовательного процесса, направленных на изучение локальной истории активное </a:t>
          </a:r>
          <a:r>
            <a:rPr lang="ru-RU" sz="1100" b="1" dirty="0" smtClean="0">
              <a:solidFill>
                <a:srgbClr val="FF0000"/>
              </a:solidFill>
            </a:rPr>
            <a:t>участие в программах празднования 100летия ЯАССР на территории </a:t>
          </a:r>
          <a:r>
            <a:rPr lang="ru-RU" sz="1100" b="1" dirty="0" err="1" smtClean="0">
              <a:solidFill>
                <a:srgbClr val="FF0000"/>
              </a:solidFill>
            </a:rPr>
            <a:t>Сунтарского</a:t>
          </a:r>
          <a:r>
            <a:rPr lang="ru-RU" sz="1100" b="1" dirty="0" smtClean="0">
              <a:solidFill>
                <a:srgbClr val="FF0000"/>
              </a:solidFill>
            </a:rPr>
            <a:t> района</a:t>
          </a:r>
          <a:r>
            <a:rPr lang="ru-RU" sz="1100" b="1" dirty="0" smtClean="0"/>
            <a:t> с актуализацией и использованием знаний, умений , навыков детей  по предметам </a:t>
          </a:r>
          <a:endParaRPr lang="ru-RU" sz="1100" b="1" dirty="0"/>
        </a:p>
      </dgm:t>
    </dgm:pt>
    <dgm:pt modelId="{E21EB1B1-BFD0-49A4-8DDC-02CB5510FC77}" type="parTrans" cxnId="{05C76DAE-9FD9-45ED-B65E-3EE465134459}">
      <dgm:prSet/>
      <dgm:spPr/>
      <dgm:t>
        <a:bodyPr/>
        <a:lstStyle/>
        <a:p>
          <a:endParaRPr lang="ru-RU"/>
        </a:p>
      </dgm:t>
    </dgm:pt>
    <dgm:pt modelId="{F1B84A79-6591-4380-AE03-CBDC955EFE3E}" type="sibTrans" cxnId="{05C76DAE-9FD9-45ED-B65E-3EE465134459}">
      <dgm:prSet/>
      <dgm:spPr/>
      <dgm:t>
        <a:bodyPr/>
        <a:lstStyle/>
        <a:p>
          <a:endParaRPr lang="ru-RU"/>
        </a:p>
      </dgm:t>
    </dgm:pt>
    <dgm:pt modelId="{3B15AF52-E190-4857-96EB-D9FB95EEE814}">
      <dgm:prSet phldrT="[Текст]" custT="1"/>
      <dgm:spPr/>
      <dgm:t>
        <a:bodyPr/>
        <a:lstStyle/>
        <a:p>
          <a:r>
            <a:rPr lang="ru-RU" sz="1100" b="1" dirty="0" smtClean="0"/>
            <a:t>В ходе реализации проекта школьники познакомятся с исторической и краеведческой информацией, примут участие в проведении  </a:t>
          </a:r>
          <a:r>
            <a:rPr lang="ru-RU" sz="1100" b="1" dirty="0" smtClean="0">
              <a:solidFill>
                <a:srgbClr val="C00000"/>
              </a:solidFill>
            </a:rPr>
            <a:t>исследований по технологиям «гражданской науки»  , детско-взрослые команды </a:t>
          </a:r>
          <a:r>
            <a:rPr lang="ru-RU" sz="1100" b="1" dirty="0" smtClean="0">
              <a:solidFill>
                <a:srgbClr val="FF0000"/>
              </a:solidFill>
            </a:rPr>
            <a:t>школ и </a:t>
          </a:r>
          <a:r>
            <a:rPr lang="ru-RU" sz="1100" b="1" dirty="0" smtClean="0"/>
            <a:t>методических объединений в творческой деятельности создадут продукты  цифрового формата. Это  станет основой нравственно - патриотического воспитания и интеллектуального, гражданского становления подрастающего поколения</a:t>
          </a:r>
          <a:endParaRPr lang="ru-RU" sz="1100" b="1" dirty="0"/>
        </a:p>
      </dgm:t>
    </dgm:pt>
    <dgm:pt modelId="{4A752B52-827B-4E70-88EA-5D58C3E003C1}" type="parTrans" cxnId="{3B391E60-D668-4992-9908-973DD96D8C8F}">
      <dgm:prSet/>
      <dgm:spPr/>
      <dgm:t>
        <a:bodyPr/>
        <a:lstStyle/>
        <a:p>
          <a:endParaRPr lang="ru-RU"/>
        </a:p>
      </dgm:t>
    </dgm:pt>
    <dgm:pt modelId="{CA8E2C89-0D03-4985-BE57-47AD8F9D3AE2}" type="sibTrans" cxnId="{3B391E60-D668-4992-9908-973DD96D8C8F}">
      <dgm:prSet/>
      <dgm:spPr/>
      <dgm:t>
        <a:bodyPr/>
        <a:lstStyle/>
        <a:p>
          <a:endParaRPr lang="ru-RU"/>
        </a:p>
      </dgm:t>
    </dgm:pt>
    <dgm:pt modelId="{F898347E-E34B-4F90-986F-E93814651C54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проекта </a:t>
          </a:r>
          <a:endParaRPr lang="ru-RU" dirty="0" smtClean="0"/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5252584-4AAD-43B5-A1CE-BD44C963240D}" type="parTrans" cxnId="{708509E8-FAE9-4A2E-A16B-A69BE63F33B6}">
      <dgm:prSet/>
      <dgm:spPr/>
      <dgm:t>
        <a:bodyPr/>
        <a:lstStyle/>
        <a:p>
          <a:endParaRPr lang="ru-RU"/>
        </a:p>
      </dgm:t>
    </dgm:pt>
    <dgm:pt modelId="{0CA5AC9A-224B-4534-AB47-58D9C96BCE3B}" type="sibTrans" cxnId="{708509E8-FAE9-4A2E-A16B-A69BE63F33B6}">
      <dgm:prSet/>
      <dgm:spPr/>
      <dgm:t>
        <a:bodyPr/>
        <a:lstStyle/>
        <a:p>
          <a:endParaRPr lang="ru-RU"/>
        </a:p>
      </dgm:t>
    </dgm:pt>
    <dgm:pt modelId="{30C18944-0426-4E0B-865C-1D9F392DF92A}">
      <dgm:prSet phldrT="[Текст]" custT="1"/>
      <dgm:spPr/>
      <dgm:t>
        <a:bodyPr/>
        <a:lstStyle/>
        <a:p>
          <a:r>
            <a:rPr lang="ru-RU" sz="1050" b="1" dirty="0" smtClean="0"/>
            <a:t>В ходе работы по программе проекта дети, учителя  приобретут не только ценные краеведческие знания, но и навыки работы в цифровой среде и важнейшие социальные навыки </a:t>
          </a:r>
          <a:r>
            <a:rPr lang="ru-RU" sz="1050" b="1" dirty="0" smtClean="0">
              <a:solidFill>
                <a:srgbClr val="FF0000"/>
              </a:solidFill>
            </a:rPr>
            <a:t>- умение общаться, взаимодействовать с другими и работать в команде,       </a:t>
          </a:r>
          <a:r>
            <a:rPr lang="ru-RU" sz="1050" b="1" dirty="0" smtClean="0"/>
            <a:t>приобретут опыт работы с заданиями по формированию различных видов функциональной грамотности </a:t>
          </a:r>
          <a:endParaRPr lang="ru-RU" sz="1050" b="1" dirty="0"/>
        </a:p>
      </dgm:t>
    </dgm:pt>
    <dgm:pt modelId="{FE1183ED-7674-47B9-B921-7D378706EB41}" type="parTrans" cxnId="{E9AAB727-9D2B-4EB3-82F1-F8D576D19EF2}">
      <dgm:prSet/>
      <dgm:spPr/>
      <dgm:t>
        <a:bodyPr/>
        <a:lstStyle/>
        <a:p>
          <a:endParaRPr lang="ru-RU"/>
        </a:p>
      </dgm:t>
    </dgm:pt>
    <dgm:pt modelId="{5598C092-26EA-4CDA-ADB0-8A50A62D3603}" type="sibTrans" cxnId="{E9AAB727-9D2B-4EB3-82F1-F8D576D19EF2}">
      <dgm:prSet/>
      <dgm:spPr/>
      <dgm:t>
        <a:bodyPr/>
        <a:lstStyle/>
        <a:p>
          <a:endParaRPr lang="ru-RU"/>
        </a:p>
      </dgm:t>
    </dgm:pt>
    <dgm:pt modelId="{E15D206D-B898-4CEF-A76B-15DE06C211F2}">
      <dgm:prSet phldrT="[Текст]" custT="1"/>
      <dgm:spPr/>
      <dgm:t>
        <a:bodyPr/>
        <a:lstStyle/>
        <a:p>
          <a:r>
            <a:rPr lang="ru-RU" sz="1050" b="1" dirty="0" smtClean="0"/>
            <a:t>В период работы проекта </a:t>
          </a:r>
          <a:r>
            <a:rPr lang="ru-RU" sz="1050" b="1" dirty="0" smtClean="0">
              <a:solidFill>
                <a:srgbClr val="FF0000"/>
              </a:solidFill>
            </a:rPr>
            <a:t>школа реально станет центром жизни местного сообщества, </a:t>
          </a:r>
          <a:r>
            <a:rPr lang="ru-RU" sz="1050" b="1" dirty="0" smtClean="0"/>
            <a:t>интеллектуальный потенциал учителей будет работать  на повышение авторитета и имиджа учителя.  Все институты, учреждения и организации  населенных пунктов района будут вовлечены в общую работу по программе проекта</a:t>
          </a:r>
          <a:endParaRPr lang="ru-RU" sz="1050" b="1" dirty="0"/>
        </a:p>
      </dgm:t>
    </dgm:pt>
    <dgm:pt modelId="{AAACFB74-43F4-49CC-B460-E071E8ABB340}" type="parTrans" cxnId="{651D81A6-276E-4AF1-B1D1-2803CA7388FA}">
      <dgm:prSet/>
      <dgm:spPr/>
      <dgm:t>
        <a:bodyPr/>
        <a:lstStyle/>
        <a:p>
          <a:endParaRPr lang="ru-RU"/>
        </a:p>
      </dgm:t>
    </dgm:pt>
    <dgm:pt modelId="{38C72735-23B4-4F28-A0FE-B2A98824354B}" type="sibTrans" cxnId="{651D81A6-276E-4AF1-B1D1-2803CA7388FA}">
      <dgm:prSet/>
      <dgm:spPr/>
      <dgm:t>
        <a:bodyPr/>
        <a:lstStyle/>
        <a:p>
          <a:endParaRPr lang="ru-RU"/>
        </a:p>
      </dgm:t>
    </dgm:pt>
    <dgm:pt modelId="{5E8EC302-3E37-4825-8EA7-818351F90BBF}" type="pres">
      <dgm:prSet presAssocID="{67AB750E-7287-4496-867A-C2F8249AA25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65F6C-C30D-4604-BAE5-A418D9FA2C3C}" type="pres">
      <dgm:prSet presAssocID="{AFC9167F-F21A-419A-A1AA-9460BD12FBB3}" presName="compNode" presStyleCnt="0"/>
      <dgm:spPr/>
    </dgm:pt>
    <dgm:pt modelId="{7B83ED4B-F378-4112-B8B1-BEE5381F5F4D}" type="pres">
      <dgm:prSet presAssocID="{AFC9167F-F21A-419A-A1AA-9460BD12FBB3}" presName="noGeometry" presStyleCnt="0"/>
      <dgm:spPr/>
    </dgm:pt>
    <dgm:pt modelId="{3F9E2557-00F2-4E84-BF8F-3F765AB3A455}" type="pres">
      <dgm:prSet presAssocID="{AFC9167F-F21A-419A-A1AA-9460BD12FBB3}" presName="childTextVisible" presStyleLbl="bgAccFollowNode1" presStyleIdx="0" presStyleCnt="3" custScaleX="137580" custScaleY="244901" custLinFactNeighborX="11261" custLinFactNeighborY="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0D4C8-4E10-4FB3-B00C-95889638B306}" type="pres">
      <dgm:prSet presAssocID="{AFC9167F-F21A-419A-A1AA-9460BD12FBB3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0B2EACA5-7698-4D59-BE35-8421DB3F64EE}" type="pres">
      <dgm:prSet presAssocID="{AFC9167F-F21A-419A-A1AA-9460BD12FBB3}" presName="parentText" presStyleLbl="node1" presStyleIdx="0" presStyleCnt="3" custLinFactNeighborX="-90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01053-827F-489D-967F-E92C2B2F581D}" type="pres">
      <dgm:prSet presAssocID="{AFC9167F-F21A-419A-A1AA-9460BD12FBB3}" presName="aSpace" presStyleCnt="0"/>
      <dgm:spPr/>
    </dgm:pt>
    <dgm:pt modelId="{C8E8F369-028B-42AC-B5D5-9E600A1168F6}" type="pres">
      <dgm:prSet presAssocID="{34CA2DEF-B533-4BBB-A3F7-4747C3520F24}" presName="compNode" presStyleCnt="0"/>
      <dgm:spPr/>
    </dgm:pt>
    <dgm:pt modelId="{887A32B1-4D88-40FA-80EC-C7074DDFF087}" type="pres">
      <dgm:prSet presAssocID="{34CA2DEF-B533-4BBB-A3F7-4747C3520F24}" presName="noGeometry" presStyleCnt="0"/>
      <dgm:spPr/>
    </dgm:pt>
    <dgm:pt modelId="{A76C3CBA-E093-4F79-A687-77E4AD21C514}" type="pres">
      <dgm:prSet presAssocID="{34CA2DEF-B533-4BBB-A3F7-4747C3520F24}" presName="childTextVisible" presStyleLbl="bgAccFollowNode1" presStyleIdx="1" presStyleCnt="3" custScaleX="123165" custScaleY="249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EEC27-C148-4B5C-81FD-40A3B9A8A562}" type="pres">
      <dgm:prSet presAssocID="{34CA2DEF-B533-4BBB-A3F7-4747C3520F24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22E01BC1-80AA-41F9-BDE0-F6286E0D1BF7}" type="pres">
      <dgm:prSet presAssocID="{34CA2DEF-B533-4BBB-A3F7-4747C3520F24}" presName="parentText" presStyleLbl="node1" presStyleIdx="1" presStyleCnt="3" custLinFactNeighborX="-7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A6C3F-3402-43A0-9B4A-72A8553CC8B1}" type="pres">
      <dgm:prSet presAssocID="{34CA2DEF-B533-4BBB-A3F7-4747C3520F24}" presName="aSpace" presStyleCnt="0"/>
      <dgm:spPr/>
    </dgm:pt>
    <dgm:pt modelId="{F13D4EB7-FE3F-43F3-BCED-A289CB377270}" type="pres">
      <dgm:prSet presAssocID="{F898347E-E34B-4F90-986F-E93814651C54}" presName="compNode" presStyleCnt="0"/>
      <dgm:spPr/>
    </dgm:pt>
    <dgm:pt modelId="{4DA34FA7-0B11-4F62-A212-F8244AAA6E2B}" type="pres">
      <dgm:prSet presAssocID="{F898347E-E34B-4F90-986F-E93814651C54}" presName="noGeometry" presStyleCnt="0"/>
      <dgm:spPr/>
    </dgm:pt>
    <dgm:pt modelId="{9A121D12-552A-4FFE-B5AA-FACCC44B3EB9}" type="pres">
      <dgm:prSet presAssocID="{F898347E-E34B-4F90-986F-E93814651C54}" presName="childTextVisible" presStyleLbl="bgAccFollowNode1" presStyleIdx="2" presStyleCnt="3" custScaleY="251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FA4A5-2135-4AB9-BD90-28209C98B4B4}" type="pres">
      <dgm:prSet presAssocID="{F898347E-E34B-4F90-986F-E93814651C54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C254EAC8-D821-40D1-A0A1-123C4B9BF4C4}" type="pres">
      <dgm:prSet presAssocID="{F898347E-E34B-4F90-986F-E93814651C5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AA0C6B-17EE-4E7B-AF58-AA9D4B8C9B2E}" type="presOf" srcId="{AFC9167F-F21A-419A-A1AA-9460BD12FBB3}" destId="{0B2EACA5-7698-4D59-BE35-8421DB3F64EE}" srcOrd="0" destOrd="0" presId="urn:microsoft.com/office/officeart/2005/8/layout/hProcess6"/>
    <dgm:cxn modelId="{5652B76B-B90D-4DA6-8213-B1C670D979E7}" type="presOf" srcId="{3B15AF52-E190-4857-96EB-D9FB95EEE814}" destId="{631EEC27-C148-4B5C-81FD-40A3B9A8A562}" srcOrd="1" destOrd="1" presId="urn:microsoft.com/office/officeart/2005/8/layout/hProcess6"/>
    <dgm:cxn modelId="{C7761E1A-DADF-47F7-AF5E-EC5AE082017D}" type="presOf" srcId="{3B15AF52-E190-4857-96EB-D9FB95EEE814}" destId="{A76C3CBA-E093-4F79-A687-77E4AD21C514}" srcOrd="0" destOrd="1" presId="urn:microsoft.com/office/officeart/2005/8/layout/hProcess6"/>
    <dgm:cxn modelId="{DACF2775-B6A0-499A-8D12-5E5DDCC2BBF8}" srcId="{AFC9167F-F21A-419A-A1AA-9460BD12FBB3}" destId="{81E0BEE9-EB3A-4330-8197-C371ADC75389}" srcOrd="0" destOrd="0" parTransId="{EDED191D-C511-4044-9C8E-41675C6FCCCE}" sibTransId="{9D76DE49-4544-4360-9CFA-2D2ACF86A616}"/>
    <dgm:cxn modelId="{3B391E60-D668-4992-9908-973DD96D8C8F}" srcId="{34CA2DEF-B533-4BBB-A3F7-4747C3520F24}" destId="{3B15AF52-E190-4857-96EB-D9FB95EEE814}" srcOrd="1" destOrd="0" parTransId="{4A752B52-827B-4E70-88EA-5D58C3E003C1}" sibTransId="{CA8E2C89-0D03-4985-BE57-47AD8F9D3AE2}"/>
    <dgm:cxn modelId="{B63FA46B-C70D-4CE8-AD10-1A9D5A57648B}" type="presOf" srcId="{946B67A0-B0D9-4E52-BA66-7C53FE1DC3B8}" destId="{631EEC27-C148-4B5C-81FD-40A3B9A8A562}" srcOrd="1" destOrd="0" presId="urn:microsoft.com/office/officeart/2005/8/layout/hProcess6"/>
    <dgm:cxn modelId="{445897AF-9F16-4CB5-9B63-B1244A67F355}" type="presOf" srcId="{30C18944-0426-4E0B-865C-1D9F392DF92A}" destId="{9A121D12-552A-4FFE-B5AA-FACCC44B3EB9}" srcOrd="0" destOrd="0" presId="urn:microsoft.com/office/officeart/2005/8/layout/hProcess6"/>
    <dgm:cxn modelId="{5A2214DD-91AD-4944-81B1-46F420D7C2E1}" srcId="{AFC9167F-F21A-419A-A1AA-9460BD12FBB3}" destId="{9DEC9411-C837-4977-99A3-2499CAB8EBF1}" srcOrd="1" destOrd="0" parTransId="{237B3E79-742D-4D9F-959B-9CF179442B9C}" sibTransId="{E04C43A1-FEB3-4F88-AABA-975B39FF5490}"/>
    <dgm:cxn modelId="{651D81A6-276E-4AF1-B1D1-2803CA7388FA}" srcId="{F898347E-E34B-4F90-986F-E93814651C54}" destId="{E15D206D-B898-4CEF-A76B-15DE06C211F2}" srcOrd="1" destOrd="0" parTransId="{AAACFB74-43F4-49CC-B460-E071E8ABB340}" sibTransId="{38C72735-23B4-4F28-A0FE-B2A98824354B}"/>
    <dgm:cxn modelId="{6EA30404-2262-4993-8442-677B7AEDB339}" type="presOf" srcId="{67AB750E-7287-4496-867A-C2F8249AA254}" destId="{5E8EC302-3E37-4825-8EA7-818351F90BBF}" srcOrd="0" destOrd="0" presId="urn:microsoft.com/office/officeart/2005/8/layout/hProcess6"/>
    <dgm:cxn modelId="{744F1833-B40B-4268-985C-8CBBACC3DF85}" type="presOf" srcId="{F898347E-E34B-4F90-986F-E93814651C54}" destId="{C254EAC8-D821-40D1-A0A1-123C4B9BF4C4}" srcOrd="0" destOrd="0" presId="urn:microsoft.com/office/officeart/2005/8/layout/hProcess6"/>
    <dgm:cxn modelId="{4DE64E6D-2AC7-4E4E-87E2-BC0000C98089}" type="presOf" srcId="{81E0BEE9-EB3A-4330-8197-C371ADC75389}" destId="{3F9E2557-00F2-4E84-BF8F-3F765AB3A455}" srcOrd="0" destOrd="0" presId="urn:microsoft.com/office/officeart/2005/8/layout/hProcess6"/>
    <dgm:cxn modelId="{37D673CA-7C07-4157-9B6D-939A6EDC5FA5}" srcId="{67AB750E-7287-4496-867A-C2F8249AA254}" destId="{AFC9167F-F21A-419A-A1AA-9460BD12FBB3}" srcOrd="0" destOrd="0" parTransId="{A8611517-4F1A-4FFF-BEC1-6E359917E722}" sibTransId="{00E81F1F-C18E-4E57-A498-AB7B59E47C0D}"/>
    <dgm:cxn modelId="{A58E593C-E9BB-490B-AFBC-928301450112}" type="presOf" srcId="{E15D206D-B898-4CEF-A76B-15DE06C211F2}" destId="{9A121D12-552A-4FFE-B5AA-FACCC44B3EB9}" srcOrd="0" destOrd="1" presId="urn:microsoft.com/office/officeart/2005/8/layout/hProcess6"/>
    <dgm:cxn modelId="{A36CF8BF-EA71-48F0-8AB4-C31F39884D1E}" type="presOf" srcId="{9DEC9411-C837-4977-99A3-2499CAB8EBF1}" destId="{8FD0D4C8-4E10-4FB3-B00C-95889638B306}" srcOrd="1" destOrd="1" presId="urn:microsoft.com/office/officeart/2005/8/layout/hProcess6"/>
    <dgm:cxn modelId="{EB898ED5-A71A-4213-9CE9-C69FDBFBB4B7}" type="presOf" srcId="{946B67A0-B0D9-4E52-BA66-7C53FE1DC3B8}" destId="{A76C3CBA-E093-4F79-A687-77E4AD21C514}" srcOrd="0" destOrd="0" presId="urn:microsoft.com/office/officeart/2005/8/layout/hProcess6"/>
    <dgm:cxn modelId="{87E01986-716B-4439-AB78-1364AFD6F7A4}" srcId="{67AB750E-7287-4496-867A-C2F8249AA254}" destId="{34CA2DEF-B533-4BBB-A3F7-4747C3520F24}" srcOrd="1" destOrd="0" parTransId="{35884EB9-E14B-4347-B4C9-D83375FBCF49}" sibTransId="{B5010BE2-21D7-4854-A92C-576FEB802F74}"/>
    <dgm:cxn modelId="{ACC77EB5-C9E1-4111-BA61-F62274A2C27D}" type="presOf" srcId="{30C18944-0426-4E0B-865C-1D9F392DF92A}" destId="{BC0FA4A5-2135-4AB9-BD90-28209C98B4B4}" srcOrd="1" destOrd="0" presId="urn:microsoft.com/office/officeart/2005/8/layout/hProcess6"/>
    <dgm:cxn modelId="{704B2E5A-03BA-411C-BC8E-6DE4A0C3199C}" type="presOf" srcId="{E15D206D-B898-4CEF-A76B-15DE06C211F2}" destId="{BC0FA4A5-2135-4AB9-BD90-28209C98B4B4}" srcOrd="1" destOrd="1" presId="urn:microsoft.com/office/officeart/2005/8/layout/hProcess6"/>
    <dgm:cxn modelId="{708509E8-FAE9-4A2E-A16B-A69BE63F33B6}" srcId="{67AB750E-7287-4496-867A-C2F8249AA254}" destId="{F898347E-E34B-4F90-986F-E93814651C54}" srcOrd="2" destOrd="0" parTransId="{35252584-4AAD-43B5-A1CE-BD44C963240D}" sibTransId="{0CA5AC9A-224B-4534-AB47-58D9C96BCE3B}"/>
    <dgm:cxn modelId="{4605D56B-E9D2-4BD8-A63D-40F414CF71CC}" type="presOf" srcId="{81E0BEE9-EB3A-4330-8197-C371ADC75389}" destId="{8FD0D4C8-4E10-4FB3-B00C-95889638B306}" srcOrd="1" destOrd="0" presId="urn:microsoft.com/office/officeart/2005/8/layout/hProcess6"/>
    <dgm:cxn modelId="{E9AAB727-9D2B-4EB3-82F1-F8D576D19EF2}" srcId="{F898347E-E34B-4F90-986F-E93814651C54}" destId="{30C18944-0426-4E0B-865C-1D9F392DF92A}" srcOrd="0" destOrd="0" parTransId="{FE1183ED-7674-47B9-B921-7D378706EB41}" sibTransId="{5598C092-26EA-4CDA-ADB0-8A50A62D3603}"/>
    <dgm:cxn modelId="{5C0BBE9F-5832-4615-A2D5-B3AC509B42B6}" type="presOf" srcId="{9DEC9411-C837-4977-99A3-2499CAB8EBF1}" destId="{3F9E2557-00F2-4E84-BF8F-3F765AB3A455}" srcOrd="0" destOrd="1" presId="urn:microsoft.com/office/officeart/2005/8/layout/hProcess6"/>
    <dgm:cxn modelId="{05C76DAE-9FD9-45ED-B65E-3EE465134459}" srcId="{34CA2DEF-B533-4BBB-A3F7-4747C3520F24}" destId="{946B67A0-B0D9-4E52-BA66-7C53FE1DC3B8}" srcOrd="0" destOrd="0" parTransId="{E21EB1B1-BFD0-49A4-8DDC-02CB5510FC77}" sibTransId="{F1B84A79-6591-4380-AE03-CBDC955EFE3E}"/>
    <dgm:cxn modelId="{EB02416D-DAF4-4F6F-86C1-30B4CD86981B}" type="presOf" srcId="{34CA2DEF-B533-4BBB-A3F7-4747C3520F24}" destId="{22E01BC1-80AA-41F9-BDE0-F6286E0D1BF7}" srcOrd="0" destOrd="0" presId="urn:microsoft.com/office/officeart/2005/8/layout/hProcess6"/>
    <dgm:cxn modelId="{B9EFA7A1-8862-499B-B079-582661577A1A}" type="presParOf" srcId="{5E8EC302-3E37-4825-8EA7-818351F90BBF}" destId="{3D065F6C-C30D-4604-BAE5-A418D9FA2C3C}" srcOrd="0" destOrd="0" presId="urn:microsoft.com/office/officeart/2005/8/layout/hProcess6"/>
    <dgm:cxn modelId="{3920E6F2-4F08-47D2-91D0-BBD61F744C6A}" type="presParOf" srcId="{3D065F6C-C30D-4604-BAE5-A418D9FA2C3C}" destId="{7B83ED4B-F378-4112-B8B1-BEE5381F5F4D}" srcOrd="0" destOrd="0" presId="urn:microsoft.com/office/officeart/2005/8/layout/hProcess6"/>
    <dgm:cxn modelId="{A7917F1B-CD76-4231-8625-609B97549781}" type="presParOf" srcId="{3D065F6C-C30D-4604-BAE5-A418D9FA2C3C}" destId="{3F9E2557-00F2-4E84-BF8F-3F765AB3A455}" srcOrd="1" destOrd="0" presId="urn:microsoft.com/office/officeart/2005/8/layout/hProcess6"/>
    <dgm:cxn modelId="{0C2EE075-BE1F-492E-AD24-90D4163B4F4E}" type="presParOf" srcId="{3D065F6C-C30D-4604-BAE5-A418D9FA2C3C}" destId="{8FD0D4C8-4E10-4FB3-B00C-95889638B306}" srcOrd="2" destOrd="0" presId="urn:microsoft.com/office/officeart/2005/8/layout/hProcess6"/>
    <dgm:cxn modelId="{6C40A267-A1C6-4E64-9EB1-FFB439B5A247}" type="presParOf" srcId="{3D065F6C-C30D-4604-BAE5-A418D9FA2C3C}" destId="{0B2EACA5-7698-4D59-BE35-8421DB3F64EE}" srcOrd="3" destOrd="0" presId="urn:microsoft.com/office/officeart/2005/8/layout/hProcess6"/>
    <dgm:cxn modelId="{952BC018-AF58-4C06-9C16-3B6D704EE6BA}" type="presParOf" srcId="{5E8EC302-3E37-4825-8EA7-818351F90BBF}" destId="{DF001053-827F-489D-967F-E92C2B2F581D}" srcOrd="1" destOrd="0" presId="urn:microsoft.com/office/officeart/2005/8/layout/hProcess6"/>
    <dgm:cxn modelId="{62957546-03DA-4A66-A686-0211E87555C1}" type="presParOf" srcId="{5E8EC302-3E37-4825-8EA7-818351F90BBF}" destId="{C8E8F369-028B-42AC-B5D5-9E600A1168F6}" srcOrd="2" destOrd="0" presId="urn:microsoft.com/office/officeart/2005/8/layout/hProcess6"/>
    <dgm:cxn modelId="{F55F707D-9E69-46D4-82C4-FBE3567300F7}" type="presParOf" srcId="{C8E8F369-028B-42AC-B5D5-9E600A1168F6}" destId="{887A32B1-4D88-40FA-80EC-C7074DDFF087}" srcOrd="0" destOrd="0" presId="urn:microsoft.com/office/officeart/2005/8/layout/hProcess6"/>
    <dgm:cxn modelId="{A04AB29D-F967-4CE1-A2E4-C3F83676F148}" type="presParOf" srcId="{C8E8F369-028B-42AC-B5D5-9E600A1168F6}" destId="{A76C3CBA-E093-4F79-A687-77E4AD21C514}" srcOrd="1" destOrd="0" presId="urn:microsoft.com/office/officeart/2005/8/layout/hProcess6"/>
    <dgm:cxn modelId="{4F8F193B-E99D-4FCE-977A-7A9E76F7697F}" type="presParOf" srcId="{C8E8F369-028B-42AC-B5D5-9E600A1168F6}" destId="{631EEC27-C148-4B5C-81FD-40A3B9A8A562}" srcOrd="2" destOrd="0" presId="urn:microsoft.com/office/officeart/2005/8/layout/hProcess6"/>
    <dgm:cxn modelId="{0612B288-FEAF-4C4E-AD7B-270B4D59AA7F}" type="presParOf" srcId="{C8E8F369-028B-42AC-B5D5-9E600A1168F6}" destId="{22E01BC1-80AA-41F9-BDE0-F6286E0D1BF7}" srcOrd="3" destOrd="0" presId="urn:microsoft.com/office/officeart/2005/8/layout/hProcess6"/>
    <dgm:cxn modelId="{11FDC306-0763-4E00-8D3B-1EFAC12578D0}" type="presParOf" srcId="{5E8EC302-3E37-4825-8EA7-818351F90BBF}" destId="{610A6C3F-3402-43A0-9B4A-72A8553CC8B1}" srcOrd="3" destOrd="0" presId="urn:microsoft.com/office/officeart/2005/8/layout/hProcess6"/>
    <dgm:cxn modelId="{C82EBC16-AA1C-4391-89CF-F384E0C91459}" type="presParOf" srcId="{5E8EC302-3E37-4825-8EA7-818351F90BBF}" destId="{F13D4EB7-FE3F-43F3-BCED-A289CB377270}" srcOrd="4" destOrd="0" presId="urn:microsoft.com/office/officeart/2005/8/layout/hProcess6"/>
    <dgm:cxn modelId="{873E6B52-A173-4C5C-91CB-405BDFCB9BE4}" type="presParOf" srcId="{F13D4EB7-FE3F-43F3-BCED-A289CB377270}" destId="{4DA34FA7-0B11-4F62-A212-F8244AAA6E2B}" srcOrd="0" destOrd="0" presId="urn:microsoft.com/office/officeart/2005/8/layout/hProcess6"/>
    <dgm:cxn modelId="{CC43864B-68A0-4FE0-864C-BD07278DB342}" type="presParOf" srcId="{F13D4EB7-FE3F-43F3-BCED-A289CB377270}" destId="{9A121D12-552A-4FFE-B5AA-FACCC44B3EB9}" srcOrd="1" destOrd="0" presId="urn:microsoft.com/office/officeart/2005/8/layout/hProcess6"/>
    <dgm:cxn modelId="{244AECEB-67E7-47FA-B94A-BD9137535F1A}" type="presParOf" srcId="{F13D4EB7-FE3F-43F3-BCED-A289CB377270}" destId="{BC0FA4A5-2135-4AB9-BD90-28209C98B4B4}" srcOrd="2" destOrd="0" presId="urn:microsoft.com/office/officeart/2005/8/layout/hProcess6"/>
    <dgm:cxn modelId="{EB205721-7F36-4318-B1AE-6FD0584FE7D1}" type="presParOf" srcId="{F13D4EB7-FE3F-43F3-BCED-A289CB377270}" destId="{C254EAC8-D821-40D1-A0A1-123C4B9BF4C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612BA1-2CD3-49EC-A6E8-E807E11A911B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3ED22AD-E3FC-448D-8652-502082EA5AD6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FF00"/>
              </a:solidFill>
            </a:rPr>
            <a:t>ТЕГГИ</a:t>
          </a:r>
          <a:endParaRPr lang="ru-RU" sz="3600" b="1" dirty="0">
            <a:solidFill>
              <a:srgbClr val="FFFF00"/>
            </a:solidFill>
          </a:endParaRPr>
        </a:p>
      </dgm:t>
    </dgm:pt>
    <dgm:pt modelId="{2B07D16E-F642-4B31-A4B6-2F7893E065A5}" type="parTrans" cxnId="{CA0B1C3F-598A-4A58-9C20-1FBCE2583C4E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0A183609-17B9-4005-93BF-BCAC57C02FF1}" type="sibTrans" cxnId="{CA0B1C3F-598A-4A58-9C20-1FBCE2583C4E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E52B28F3-6E16-4D5A-A1B8-BF4315E0FF88}">
      <dgm:prSet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Интеллекту-</a:t>
          </a:r>
          <a:r>
            <a:rPr lang="ru-RU" sz="1800" b="1" dirty="0" err="1" smtClean="0">
              <a:solidFill>
                <a:srgbClr val="C00000"/>
              </a:solidFill>
            </a:rPr>
            <a:t>альное</a:t>
          </a:r>
          <a:r>
            <a:rPr lang="ru-RU" sz="1800" b="1" dirty="0" smtClean="0">
              <a:solidFill>
                <a:srgbClr val="C00000"/>
              </a:solidFill>
            </a:rPr>
            <a:t> </a:t>
          </a:r>
          <a:r>
            <a:rPr lang="ru-RU" sz="1800" b="1" dirty="0" err="1" smtClean="0">
              <a:solidFill>
                <a:srgbClr val="C00000"/>
              </a:solidFill>
            </a:rPr>
            <a:t>волонтерство</a:t>
          </a:r>
          <a:endParaRPr lang="ru-RU" sz="1800" b="1" dirty="0">
            <a:solidFill>
              <a:srgbClr val="C00000"/>
            </a:solidFill>
          </a:endParaRPr>
        </a:p>
      </dgm:t>
    </dgm:pt>
    <dgm:pt modelId="{D12F5033-8F39-4944-B6A3-D6543B510B69}" type="parTrans" cxnId="{D04EA01D-5E97-426F-8B5F-DAF9710523C8}">
      <dgm:prSet custT="1"/>
      <dgm:spPr/>
      <dgm:t>
        <a:bodyPr/>
        <a:lstStyle/>
        <a:p>
          <a:endParaRPr lang="ru-RU" sz="1200">
            <a:solidFill>
              <a:srgbClr val="FFFF00"/>
            </a:solidFill>
          </a:endParaRPr>
        </a:p>
      </dgm:t>
    </dgm:pt>
    <dgm:pt modelId="{18584877-7183-4AA9-B77D-17CD82F30660}" type="sibTrans" cxnId="{D04EA01D-5E97-426F-8B5F-DAF9710523C8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D7FACA3A-447C-4AA7-B766-3065B029D785}">
      <dgm:prSet custT="1"/>
      <dgm:spPr/>
      <dgm:t>
        <a:bodyPr/>
        <a:lstStyle/>
        <a:p>
          <a:r>
            <a:rPr lang="ru-RU" sz="1200" dirty="0" smtClean="0">
              <a:solidFill>
                <a:srgbClr val="FFFF00"/>
              </a:solidFill>
            </a:rPr>
            <a:t>Неформальное образование. </a:t>
          </a:r>
          <a:r>
            <a:rPr lang="ru-RU" sz="1200" dirty="0" smtClean="0">
              <a:solidFill>
                <a:srgbClr val="C00000"/>
              </a:solidFill>
            </a:rPr>
            <a:t>Проектная недели с  рейтинговой системой </a:t>
          </a:r>
          <a:r>
            <a:rPr lang="ru-RU" sz="1200" dirty="0" smtClean="0">
              <a:solidFill>
                <a:srgbClr val="FFFF00"/>
              </a:solidFill>
            </a:rPr>
            <a:t>как для отдельных групп  так и для коллективов школ </a:t>
          </a:r>
          <a:endParaRPr lang="ru-RU" sz="1200" dirty="0">
            <a:solidFill>
              <a:srgbClr val="FFFF00"/>
            </a:solidFill>
          </a:endParaRPr>
        </a:p>
      </dgm:t>
    </dgm:pt>
    <dgm:pt modelId="{A03E2685-F646-476A-A0F7-1B1991400F80}" type="parTrans" cxnId="{46165B97-3821-47F0-9598-1544C4FD29B7}">
      <dgm:prSet custT="1"/>
      <dgm:spPr/>
      <dgm:t>
        <a:bodyPr/>
        <a:lstStyle/>
        <a:p>
          <a:endParaRPr lang="ru-RU" sz="1200">
            <a:solidFill>
              <a:srgbClr val="FFFF00"/>
            </a:solidFill>
          </a:endParaRPr>
        </a:p>
      </dgm:t>
    </dgm:pt>
    <dgm:pt modelId="{5C2A180F-827F-4C3F-9E9C-655546F77146}" type="sibTrans" cxnId="{46165B97-3821-47F0-9598-1544C4FD29B7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B35B2ECB-4DAC-4592-BB91-0FB483AB4032}">
      <dgm:prSet custT="1"/>
      <dgm:spPr/>
      <dgm:t>
        <a:bodyPr/>
        <a:lstStyle/>
        <a:p>
          <a:r>
            <a:rPr lang="ru-RU" sz="1200" dirty="0" smtClean="0">
              <a:solidFill>
                <a:srgbClr val="FFFF00"/>
              </a:solidFill>
            </a:rPr>
            <a:t>Конкурсное движение</a:t>
          </a:r>
          <a:endParaRPr lang="ru-RU" sz="1200" dirty="0">
            <a:solidFill>
              <a:srgbClr val="FFFF00"/>
            </a:solidFill>
          </a:endParaRPr>
        </a:p>
      </dgm:t>
    </dgm:pt>
    <dgm:pt modelId="{F180707A-B3FF-4DEF-82C7-E23AFC304D73}" type="parTrans" cxnId="{745DDD9F-6024-4167-B85A-437EAACCC1AC}">
      <dgm:prSet custT="1"/>
      <dgm:spPr/>
      <dgm:t>
        <a:bodyPr/>
        <a:lstStyle/>
        <a:p>
          <a:endParaRPr lang="ru-RU" sz="1200">
            <a:solidFill>
              <a:srgbClr val="FFFF00"/>
            </a:solidFill>
          </a:endParaRPr>
        </a:p>
      </dgm:t>
    </dgm:pt>
    <dgm:pt modelId="{6A21CC7B-843A-418C-8B38-25A5EE9378B1}" type="sibTrans" cxnId="{745DDD9F-6024-4167-B85A-437EAACCC1AC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7B08BA20-7AE0-4DC7-8D93-7099AC95FA66}">
      <dgm:prSet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Цифровые продукты по краеведению</a:t>
          </a:r>
          <a:endParaRPr lang="ru-RU" sz="1600" b="1" dirty="0">
            <a:solidFill>
              <a:srgbClr val="FFFF00"/>
            </a:solidFill>
          </a:endParaRPr>
        </a:p>
      </dgm:t>
    </dgm:pt>
    <dgm:pt modelId="{ACE6D583-DC0A-4310-B16B-399EB3472D39}" type="parTrans" cxnId="{376FA8CC-56E8-412B-BED0-6E9D4D2F8CD6}">
      <dgm:prSet custT="1"/>
      <dgm:spPr/>
      <dgm:t>
        <a:bodyPr/>
        <a:lstStyle/>
        <a:p>
          <a:endParaRPr lang="ru-RU" sz="1200">
            <a:solidFill>
              <a:srgbClr val="FFFF00"/>
            </a:solidFill>
          </a:endParaRPr>
        </a:p>
      </dgm:t>
    </dgm:pt>
    <dgm:pt modelId="{3711C0F1-7212-439C-9185-63280EAEAC47}" type="sibTrans" cxnId="{376FA8CC-56E8-412B-BED0-6E9D4D2F8CD6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BB7A72EC-E7B7-4823-8CE0-F70026CEA0D6}">
      <dgm:prSet custT="1"/>
      <dgm:spPr/>
      <dgm:t>
        <a:bodyPr/>
        <a:lstStyle/>
        <a:p>
          <a:r>
            <a:rPr lang="ru-RU" sz="1200" dirty="0" smtClean="0">
              <a:solidFill>
                <a:srgbClr val="FFFF00"/>
              </a:solidFill>
            </a:rPr>
            <a:t>Локальная история. Интеллектуальное  </a:t>
          </a:r>
          <a:r>
            <a:rPr lang="ru-RU" sz="1200" dirty="0" err="1" smtClean="0">
              <a:solidFill>
                <a:srgbClr val="FFFF00"/>
              </a:solidFill>
            </a:rPr>
            <a:t>волонтерство</a:t>
          </a:r>
          <a:r>
            <a:rPr lang="ru-RU" sz="1200" dirty="0" smtClean="0">
              <a:solidFill>
                <a:srgbClr val="FFFF00"/>
              </a:solidFill>
            </a:rPr>
            <a:t>. Участие в программах движения «гражданская наука» </a:t>
          </a:r>
          <a:endParaRPr lang="ru-RU" sz="1200" dirty="0">
            <a:solidFill>
              <a:srgbClr val="FFFF00"/>
            </a:solidFill>
          </a:endParaRPr>
        </a:p>
      </dgm:t>
    </dgm:pt>
    <dgm:pt modelId="{6D8C3CA7-2715-4B88-8D25-A4340C8B568C}" type="parTrans" cxnId="{A1221D52-6D46-48C9-A9E7-69BCC90D5BF3}">
      <dgm:prSet custT="1"/>
      <dgm:spPr/>
      <dgm:t>
        <a:bodyPr/>
        <a:lstStyle/>
        <a:p>
          <a:endParaRPr lang="ru-RU" sz="1200">
            <a:solidFill>
              <a:srgbClr val="FFFF00"/>
            </a:solidFill>
          </a:endParaRPr>
        </a:p>
      </dgm:t>
    </dgm:pt>
    <dgm:pt modelId="{52C8BD9E-0E9D-41DD-BC86-C2975A65EAC7}" type="sibTrans" cxnId="{A1221D52-6D46-48C9-A9E7-69BCC90D5BF3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A98B1BF0-F31F-4EAF-85E0-A0491EDEDA2C}">
      <dgm:prSet custT="1"/>
      <dgm:spPr/>
      <dgm:t>
        <a:bodyPr/>
        <a:lstStyle/>
        <a:p>
          <a:r>
            <a:rPr lang="ru-RU" sz="1200" smtClean="0">
              <a:solidFill>
                <a:srgbClr val="FFFF00"/>
              </a:solidFill>
            </a:rPr>
            <a:t>Муниципальная гражданская акция к 100летию ЯАССР</a:t>
          </a:r>
          <a:endParaRPr lang="ru-RU" sz="1200">
            <a:solidFill>
              <a:srgbClr val="FFFF00"/>
            </a:solidFill>
          </a:endParaRPr>
        </a:p>
      </dgm:t>
    </dgm:pt>
    <dgm:pt modelId="{E746257E-2CDA-4212-B4B7-FD93B3D76D3B}" type="parTrans" cxnId="{CB82E434-A5A1-490B-8A5D-04DC1B05EE5A}">
      <dgm:prSet custT="1"/>
      <dgm:spPr/>
      <dgm:t>
        <a:bodyPr/>
        <a:lstStyle/>
        <a:p>
          <a:endParaRPr lang="ru-RU" sz="1200">
            <a:solidFill>
              <a:srgbClr val="FFFF00"/>
            </a:solidFill>
          </a:endParaRPr>
        </a:p>
      </dgm:t>
    </dgm:pt>
    <dgm:pt modelId="{E72283A7-6227-46A4-9BF3-78EDAD80DA68}" type="sibTrans" cxnId="{CB82E434-A5A1-490B-8A5D-04DC1B05EE5A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C9EF107F-8A18-47FE-B3B3-DA5199DC59C7}">
      <dgm:prSet custT="1"/>
      <dgm:spPr/>
      <dgm:t>
        <a:bodyPr/>
        <a:lstStyle/>
        <a:p>
          <a:r>
            <a:rPr lang="ru-RU" sz="1200" dirty="0" smtClean="0">
              <a:solidFill>
                <a:srgbClr val="FFFF00"/>
              </a:solidFill>
            </a:rPr>
            <a:t>Командная деятельность всех  ОУ улуса по созданию востребованных местным сообществом цифровых продуктов. </a:t>
          </a:r>
          <a:r>
            <a:rPr lang="ru-RU" sz="1600" b="1" dirty="0" smtClean="0">
              <a:solidFill>
                <a:srgbClr val="FFC000"/>
              </a:solidFill>
            </a:rPr>
            <a:t>Школа-центр жизни местного сообщества</a:t>
          </a:r>
          <a:endParaRPr lang="ru-RU" sz="1600" b="1" dirty="0">
            <a:solidFill>
              <a:srgbClr val="FFC000"/>
            </a:solidFill>
          </a:endParaRPr>
        </a:p>
      </dgm:t>
    </dgm:pt>
    <dgm:pt modelId="{D126E65F-B375-41B9-8E37-736F82C71611}" type="parTrans" cxnId="{8BA33189-ACDE-4676-8454-C1FF299441F1}">
      <dgm:prSet custT="1"/>
      <dgm:spPr/>
      <dgm:t>
        <a:bodyPr/>
        <a:lstStyle/>
        <a:p>
          <a:endParaRPr lang="ru-RU" sz="1200">
            <a:solidFill>
              <a:srgbClr val="FFFF00"/>
            </a:solidFill>
          </a:endParaRPr>
        </a:p>
      </dgm:t>
    </dgm:pt>
    <dgm:pt modelId="{D9A47249-8AF5-4F55-828B-C5B9E4B7757B}" type="sibTrans" cxnId="{8BA33189-ACDE-4676-8454-C1FF299441F1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E7B2B114-48D4-415C-9015-7CB07D29A02E}">
      <dgm:prSet custT="1"/>
      <dgm:spPr/>
      <dgm:t>
        <a:bodyPr/>
        <a:lstStyle/>
        <a:p>
          <a:r>
            <a:rPr lang="ru-RU" sz="1200" smtClean="0">
              <a:solidFill>
                <a:srgbClr val="FFFF00"/>
              </a:solidFill>
            </a:rPr>
            <a:t>Глобальная компетенция. Функциональная грамотность. Проектная лаборатория</a:t>
          </a:r>
          <a:endParaRPr lang="ru-RU" sz="1200">
            <a:solidFill>
              <a:srgbClr val="FFFF00"/>
            </a:solidFill>
          </a:endParaRPr>
        </a:p>
      </dgm:t>
    </dgm:pt>
    <dgm:pt modelId="{83470879-4170-45B4-B0F7-E1BDB8A426A8}" type="parTrans" cxnId="{B7780E74-E196-49A1-850F-39F2658DDF26}">
      <dgm:prSet custT="1"/>
      <dgm:spPr/>
      <dgm:t>
        <a:bodyPr/>
        <a:lstStyle/>
        <a:p>
          <a:endParaRPr lang="ru-RU" sz="1200">
            <a:solidFill>
              <a:srgbClr val="FFFF00"/>
            </a:solidFill>
          </a:endParaRPr>
        </a:p>
      </dgm:t>
    </dgm:pt>
    <dgm:pt modelId="{2C344BA8-360C-4977-A8FE-B88655D5E318}" type="sibTrans" cxnId="{B7780E74-E196-49A1-850F-39F2658DDF26}">
      <dgm:prSet/>
      <dgm:spPr/>
      <dgm:t>
        <a:bodyPr/>
        <a:lstStyle/>
        <a:p>
          <a:endParaRPr lang="ru-RU" sz="3600">
            <a:solidFill>
              <a:srgbClr val="FFFF00"/>
            </a:solidFill>
          </a:endParaRPr>
        </a:p>
      </dgm:t>
    </dgm:pt>
    <dgm:pt modelId="{6FFC60DC-0018-4C86-AAB9-FC897E407F01}" type="pres">
      <dgm:prSet presAssocID="{9E612BA1-2CD3-49EC-A6E8-E807E11A911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2F0DEA-4FB8-424E-830F-D1751E4105A2}" type="pres">
      <dgm:prSet presAssocID="{D3ED22AD-E3FC-448D-8652-502082EA5AD6}" presName="centerShape" presStyleLbl="node0" presStyleIdx="0" presStyleCnt="1" custScaleX="157906"/>
      <dgm:spPr/>
      <dgm:t>
        <a:bodyPr/>
        <a:lstStyle/>
        <a:p>
          <a:endParaRPr lang="ru-RU"/>
        </a:p>
      </dgm:t>
    </dgm:pt>
    <dgm:pt modelId="{C8BF4047-9222-458F-ADF7-42E3CD9834F2}" type="pres">
      <dgm:prSet presAssocID="{ACE6D583-DC0A-4310-B16B-399EB3472D39}" presName="parTrans" presStyleLbl="sibTrans2D1" presStyleIdx="0" presStyleCnt="8"/>
      <dgm:spPr/>
      <dgm:t>
        <a:bodyPr/>
        <a:lstStyle/>
        <a:p>
          <a:endParaRPr lang="ru-RU"/>
        </a:p>
      </dgm:t>
    </dgm:pt>
    <dgm:pt modelId="{09E98F6A-35BF-4A27-97D8-CA28096A209D}" type="pres">
      <dgm:prSet presAssocID="{ACE6D583-DC0A-4310-B16B-399EB3472D39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7F55ADF8-0746-42ED-9281-D27B33E9993F}" type="pres">
      <dgm:prSet presAssocID="{7B08BA20-7AE0-4DC7-8D93-7099AC95FA66}" presName="node" presStyleLbl="node1" presStyleIdx="0" presStyleCnt="8" custScaleX="122763" custRadScaleRad="92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81E75-57A6-438F-87B4-99C59A043A20}" type="pres">
      <dgm:prSet presAssocID="{F180707A-B3FF-4DEF-82C7-E23AFC304D73}" presName="parTrans" presStyleLbl="sibTrans2D1" presStyleIdx="1" presStyleCnt="8"/>
      <dgm:spPr/>
      <dgm:t>
        <a:bodyPr/>
        <a:lstStyle/>
        <a:p>
          <a:endParaRPr lang="ru-RU"/>
        </a:p>
      </dgm:t>
    </dgm:pt>
    <dgm:pt modelId="{239D91AD-9725-4743-92FF-9954CA738EBD}" type="pres">
      <dgm:prSet presAssocID="{F180707A-B3FF-4DEF-82C7-E23AFC304D73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55AA5A00-DC21-4CD5-9507-D4DC7976A04E}" type="pres">
      <dgm:prSet presAssocID="{B35B2ECB-4DAC-4592-BB91-0FB483AB403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FDB13-6102-4A75-8FB7-19F5F46866DF}" type="pres">
      <dgm:prSet presAssocID="{A03E2685-F646-476A-A0F7-1B1991400F80}" presName="parTrans" presStyleLbl="sibTrans2D1" presStyleIdx="2" presStyleCnt="8"/>
      <dgm:spPr/>
      <dgm:t>
        <a:bodyPr/>
        <a:lstStyle/>
        <a:p>
          <a:endParaRPr lang="ru-RU"/>
        </a:p>
      </dgm:t>
    </dgm:pt>
    <dgm:pt modelId="{2FCE14D9-D0D0-48D4-96CD-4DDC9F3BA20C}" type="pres">
      <dgm:prSet presAssocID="{A03E2685-F646-476A-A0F7-1B1991400F8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1B0D56BD-EA4A-4017-9CCC-3BAE178CBDCA}" type="pres">
      <dgm:prSet presAssocID="{D7FACA3A-447C-4AA7-B766-3065B029D785}" presName="node" presStyleLbl="node1" presStyleIdx="2" presStyleCnt="8" custScaleX="152171" custScaleY="113063" custRadScaleRad="109086" custRadScaleInc="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6D775-1D2E-4888-B628-81FF5A7504AE}" type="pres">
      <dgm:prSet presAssocID="{D12F5033-8F39-4944-B6A3-D6543B510B69}" presName="parTrans" presStyleLbl="sibTrans2D1" presStyleIdx="3" presStyleCnt="8"/>
      <dgm:spPr/>
      <dgm:t>
        <a:bodyPr/>
        <a:lstStyle/>
        <a:p>
          <a:endParaRPr lang="ru-RU"/>
        </a:p>
      </dgm:t>
    </dgm:pt>
    <dgm:pt modelId="{CE7CB294-ED2A-46C6-A7C5-483566683641}" type="pres">
      <dgm:prSet presAssocID="{D12F5033-8F39-4944-B6A3-D6543B510B69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89B4E602-AD01-4B8A-A197-B014966957F2}" type="pres">
      <dgm:prSet presAssocID="{E52B28F3-6E16-4D5A-A1B8-BF4315E0FF88}" presName="node" presStyleLbl="node1" presStyleIdx="3" presStyleCnt="8" custScaleX="159083" custRadScaleRad="116535" custRadScaleInc="-30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05628-004C-4897-9F61-BD2877034E26}" type="pres">
      <dgm:prSet presAssocID="{6D8C3CA7-2715-4B88-8D25-A4340C8B568C}" presName="parTrans" presStyleLbl="sibTrans2D1" presStyleIdx="4" presStyleCnt="8"/>
      <dgm:spPr/>
      <dgm:t>
        <a:bodyPr/>
        <a:lstStyle/>
        <a:p>
          <a:endParaRPr lang="ru-RU"/>
        </a:p>
      </dgm:t>
    </dgm:pt>
    <dgm:pt modelId="{87FC48E0-2B7C-4A27-A527-5AA78319016A}" type="pres">
      <dgm:prSet presAssocID="{6D8C3CA7-2715-4B88-8D25-A4340C8B568C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51D9A48E-8D57-4439-A161-424432E4328F}" type="pres">
      <dgm:prSet presAssocID="{BB7A72EC-E7B7-4823-8CE0-F70026CEA0D6}" presName="node" presStyleLbl="node1" presStyleIdx="4" presStyleCnt="8" custScaleX="141452" custScaleY="107607" custRadScaleRad="97098" custRadScaleInc="-2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451CE-1D8F-4EBC-965D-1CBB5720F53C}" type="pres">
      <dgm:prSet presAssocID="{D126E65F-B375-41B9-8E37-736F82C71611}" presName="parTrans" presStyleLbl="sibTrans2D1" presStyleIdx="5" presStyleCnt="8"/>
      <dgm:spPr/>
      <dgm:t>
        <a:bodyPr/>
        <a:lstStyle/>
        <a:p>
          <a:endParaRPr lang="ru-RU"/>
        </a:p>
      </dgm:t>
    </dgm:pt>
    <dgm:pt modelId="{FBA57AAC-D7A2-4B17-989F-B61BFFCA3DAD}" type="pres">
      <dgm:prSet presAssocID="{D126E65F-B375-41B9-8E37-736F82C71611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B432BA73-802F-4706-B07F-6B61F7D850CE}" type="pres">
      <dgm:prSet presAssocID="{C9EF107F-8A18-47FE-B3B3-DA5199DC59C7}" presName="node" presStyleLbl="node1" presStyleIdx="5" presStyleCnt="8" custScaleX="177198" custScaleY="121159" custRadScaleRad="120952" custRadScaleInc="39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0C087-F2BD-4185-BBCB-56D01FF4009E}" type="pres">
      <dgm:prSet presAssocID="{E746257E-2CDA-4212-B4B7-FD93B3D76D3B}" presName="parTrans" presStyleLbl="sibTrans2D1" presStyleIdx="6" presStyleCnt="8"/>
      <dgm:spPr/>
      <dgm:t>
        <a:bodyPr/>
        <a:lstStyle/>
        <a:p>
          <a:endParaRPr lang="ru-RU"/>
        </a:p>
      </dgm:t>
    </dgm:pt>
    <dgm:pt modelId="{C665AB91-BC00-401D-A1E3-4B22F36A3527}" type="pres">
      <dgm:prSet presAssocID="{E746257E-2CDA-4212-B4B7-FD93B3D76D3B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AFE40D51-0F41-47BD-889F-9C18BC2CD4A7}" type="pres">
      <dgm:prSet presAssocID="{A98B1BF0-F31F-4EAF-85E0-A0491EDEDA2C}" presName="node" presStyleLbl="node1" presStyleIdx="6" presStyleCnt="8" custScaleX="145593" custRadScaleRad="112365" custRadScaleInc="3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2DABA-9279-4069-B89D-E1581CDD64F4}" type="pres">
      <dgm:prSet presAssocID="{83470879-4170-45B4-B0F7-E1BDB8A426A8}" presName="parTrans" presStyleLbl="sibTrans2D1" presStyleIdx="7" presStyleCnt="8"/>
      <dgm:spPr/>
      <dgm:t>
        <a:bodyPr/>
        <a:lstStyle/>
        <a:p>
          <a:endParaRPr lang="ru-RU"/>
        </a:p>
      </dgm:t>
    </dgm:pt>
    <dgm:pt modelId="{22AE6D67-F23D-43BD-B573-B458F4DF8589}" type="pres">
      <dgm:prSet presAssocID="{83470879-4170-45B4-B0F7-E1BDB8A426A8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D89CBA92-7DA7-4AC1-ADE0-A328A39EBB37}" type="pres">
      <dgm:prSet presAssocID="{E7B2B114-48D4-415C-9015-7CB07D29A02E}" presName="node" presStyleLbl="node1" presStyleIdx="7" presStyleCnt="8" custScaleX="144436" custRadScaleRad="104935" custRadScaleInc="-8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A33189-ACDE-4676-8454-C1FF299441F1}" srcId="{D3ED22AD-E3FC-448D-8652-502082EA5AD6}" destId="{C9EF107F-8A18-47FE-B3B3-DA5199DC59C7}" srcOrd="5" destOrd="0" parTransId="{D126E65F-B375-41B9-8E37-736F82C71611}" sibTransId="{D9A47249-8AF5-4F55-828B-C5B9E4B7757B}"/>
    <dgm:cxn modelId="{476358FD-7BA5-41D6-9279-CAFEAAA126EA}" type="presOf" srcId="{BB7A72EC-E7B7-4823-8CE0-F70026CEA0D6}" destId="{51D9A48E-8D57-4439-A161-424432E4328F}" srcOrd="0" destOrd="0" presId="urn:microsoft.com/office/officeart/2005/8/layout/radial5"/>
    <dgm:cxn modelId="{81286A7E-9626-4F9A-ACFA-5E53E35AACA7}" type="presOf" srcId="{D12F5033-8F39-4944-B6A3-D6543B510B69}" destId="{4DC6D775-1D2E-4888-B628-81FF5A7504AE}" srcOrd="0" destOrd="0" presId="urn:microsoft.com/office/officeart/2005/8/layout/radial5"/>
    <dgm:cxn modelId="{94A0A188-9C64-406E-A762-FC5CCB7C9D74}" type="presOf" srcId="{ACE6D583-DC0A-4310-B16B-399EB3472D39}" destId="{09E98F6A-35BF-4A27-97D8-CA28096A209D}" srcOrd="1" destOrd="0" presId="urn:microsoft.com/office/officeart/2005/8/layout/radial5"/>
    <dgm:cxn modelId="{CB82E434-A5A1-490B-8A5D-04DC1B05EE5A}" srcId="{D3ED22AD-E3FC-448D-8652-502082EA5AD6}" destId="{A98B1BF0-F31F-4EAF-85E0-A0491EDEDA2C}" srcOrd="6" destOrd="0" parTransId="{E746257E-2CDA-4212-B4B7-FD93B3D76D3B}" sibTransId="{E72283A7-6227-46A4-9BF3-78EDAD80DA68}"/>
    <dgm:cxn modelId="{AFD251A4-E576-482D-AB7A-47C89AB55B39}" type="presOf" srcId="{A98B1BF0-F31F-4EAF-85E0-A0491EDEDA2C}" destId="{AFE40D51-0F41-47BD-889F-9C18BC2CD4A7}" srcOrd="0" destOrd="0" presId="urn:microsoft.com/office/officeart/2005/8/layout/radial5"/>
    <dgm:cxn modelId="{376FA8CC-56E8-412B-BED0-6E9D4D2F8CD6}" srcId="{D3ED22AD-E3FC-448D-8652-502082EA5AD6}" destId="{7B08BA20-7AE0-4DC7-8D93-7099AC95FA66}" srcOrd="0" destOrd="0" parTransId="{ACE6D583-DC0A-4310-B16B-399EB3472D39}" sibTransId="{3711C0F1-7212-439C-9185-63280EAEAC47}"/>
    <dgm:cxn modelId="{CA0B1C3F-598A-4A58-9C20-1FBCE2583C4E}" srcId="{9E612BA1-2CD3-49EC-A6E8-E807E11A911B}" destId="{D3ED22AD-E3FC-448D-8652-502082EA5AD6}" srcOrd="0" destOrd="0" parTransId="{2B07D16E-F642-4B31-A4B6-2F7893E065A5}" sibTransId="{0A183609-17B9-4005-93BF-BCAC57C02FF1}"/>
    <dgm:cxn modelId="{46165B97-3821-47F0-9598-1544C4FD29B7}" srcId="{D3ED22AD-E3FC-448D-8652-502082EA5AD6}" destId="{D7FACA3A-447C-4AA7-B766-3065B029D785}" srcOrd="2" destOrd="0" parTransId="{A03E2685-F646-476A-A0F7-1B1991400F80}" sibTransId="{5C2A180F-827F-4C3F-9E9C-655546F77146}"/>
    <dgm:cxn modelId="{3530D120-8EC1-47E5-86C7-EF7253579735}" type="presOf" srcId="{E52B28F3-6E16-4D5A-A1B8-BF4315E0FF88}" destId="{89B4E602-AD01-4B8A-A197-B014966957F2}" srcOrd="0" destOrd="0" presId="urn:microsoft.com/office/officeart/2005/8/layout/radial5"/>
    <dgm:cxn modelId="{6BBD1207-7D2F-456C-BB5F-6E67CBA83DE5}" type="presOf" srcId="{B35B2ECB-4DAC-4592-BB91-0FB483AB4032}" destId="{55AA5A00-DC21-4CD5-9507-D4DC7976A04E}" srcOrd="0" destOrd="0" presId="urn:microsoft.com/office/officeart/2005/8/layout/radial5"/>
    <dgm:cxn modelId="{24A54EC5-1F40-429D-8ECB-E1A3AB8510EE}" type="presOf" srcId="{E746257E-2CDA-4212-B4B7-FD93B3D76D3B}" destId="{3920C087-F2BD-4185-BBCB-56D01FF4009E}" srcOrd="0" destOrd="0" presId="urn:microsoft.com/office/officeart/2005/8/layout/radial5"/>
    <dgm:cxn modelId="{B2A211CD-6D98-4BC1-A3A5-7DC4D9C94035}" type="presOf" srcId="{9E612BA1-2CD3-49EC-A6E8-E807E11A911B}" destId="{6FFC60DC-0018-4C86-AAB9-FC897E407F01}" srcOrd="0" destOrd="0" presId="urn:microsoft.com/office/officeart/2005/8/layout/radial5"/>
    <dgm:cxn modelId="{D306EA09-FFED-4A3B-B159-1A523F5DA0C5}" type="presOf" srcId="{D7FACA3A-447C-4AA7-B766-3065B029D785}" destId="{1B0D56BD-EA4A-4017-9CCC-3BAE178CBDCA}" srcOrd="0" destOrd="0" presId="urn:microsoft.com/office/officeart/2005/8/layout/radial5"/>
    <dgm:cxn modelId="{D04EA01D-5E97-426F-8B5F-DAF9710523C8}" srcId="{D3ED22AD-E3FC-448D-8652-502082EA5AD6}" destId="{E52B28F3-6E16-4D5A-A1B8-BF4315E0FF88}" srcOrd="3" destOrd="0" parTransId="{D12F5033-8F39-4944-B6A3-D6543B510B69}" sibTransId="{18584877-7183-4AA9-B77D-17CD82F30660}"/>
    <dgm:cxn modelId="{B5A16B4D-FADA-4BC0-BE06-D7FC2D7B756D}" type="presOf" srcId="{D126E65F-B375-41B9-8E37-736F82C71611}" destId="{FBA57AAC-D7A2-4B17-989F-B61BFFCA3DAD}" srcOrd="1" destOrd="0" presId="urn:microsoft.com/office/officeart/2005/8/layout/radial5"/>
    <dgm:cxn modelId="{0E121458-7D66-4510-A046-8186EA2A90DA}" type="presOf" srcId="{ACE6D583-DC0A-4310-B16B-399EB3472D39}" destId="{C8BF4047-9222-458F-ADF7-42E3CD9834F2}" srcOrd="0" destOrd="0" presId="urn:microsoft.com/office/officeart/2005/8/layout/radial5"/>
    <dgm:cxn modelId="{9F6A68E6-0302-4E9C-B313-AC30F28FD70A}" type="presOf" srcId="{A03E2685-F646-476A-A0F7-1B1991400F80}" destId="{6CEFDB13-6102-4A75-8FB7-19F5F46866DF}" srcOrd="0" destOrd="0" presId="urn:microsoft.com/office/officeart/2005/8/layout/radial5"/>
    <dgm:cxn modelId="{9848E2B3-DC46-4758-AB11-A592BBB06A23}" type="presOf" srcId="{E7B2B114-48D4-415C-9015-7CB07D29A02E}" destId="{D89CBA92-7DA7-4AC1-ADE0-A328A39EBB37}" srcOrd="0" destOrd="0" presId="urn:microsoft.com/office/officeart/2005/8/layout/radial5"/>
    <dgm:cxn modelId="{EBFD9FBC-A18E-4C9E-9C94-304A657728F3}" type="presOf" srcId="{F180707A-B3FF-4DEF-82C7-E23AFC304D73}" destId="{239D91AD-9725-4743-92FF-9954CA738EBD}" srcOrd="1" destOrd="0" presId="urn:microsoft.com/office/officeart/2005/8/layout/radial5"/>
    <dgm:cxn modelId="{E2E75228-B556-4629-BD98-265397C25ED6}" type="presOf" srcId="{7B08BA20-7AE0-4DC7-8D93-7099AC95FA66}" destId="{7F55ADF8-0746-42ED-9281-D27B33E9993F}" srcOrd="0" destOrd="0" presId="urn:microsoft.com/office/officeart/2005/8/layout/radial5"/>
    <dgm:cxn modelId="{C6179FB9-B8E1-4D4E-AFBF-58431D69521C}" type="presOf" srcId="{C9EF107F-8A18-47FE-B3B3-DA5199DC59C7}" destId="{B432BA73-802F-4706-B07F-6B61F7D850CE}" srcOrd="0" destOrd="0" presId="urn:microsoft.com/office/officeart/2005/8/layout/radial5"/>
    <dgm:cxn modelId="{E873AF12-9705-4FC1-83EC-951EE595255C}" type="presOf" srcId="{D12F5033-8F39-4944-B6A3-D6543B510B69}" destId="{CE7CB294-ED2A-46C6-A7C5-483566683641}" srcOrd="1" destOrd="0" presId="urn:microsoft.com/office/officeart/2005/8/layout/radial5"/>
    <dgm:cxn modelId="{B7780E74-E196-49A1-850F-39F2658DDF26}" srcId="{D3ED22AD-E3FC-448D-8652-502082EA5AD6}" destId="{E7B2B114-48D4-415C-9015-7CB07D29A02E}" srcOrd="7" destOrd="0" parTransId="{83470879-4170-45B4-B0F7-E1BDB8A426A8}" sibTransId="{2C344BA8-360C-4977-A8FE-B88655D5E318}"/>
    <dgm:cxn modelId="{A1221D52-6D46-48C9-A9E7-69BCC90D5BF3}" srcId="{D3ED22AD-E3FC-448D-8652-502082EA5AD6}" destId="{BB7A72EC-E7B7-4823-8CE0-F70026CEA0D6}" srcOrd="4" destOrd="0" parTransId="{6D8C3CA7-2715-4B88-8D25-A4340C8B568C}" sibTransId="{52C8BD9E-0E9D-41DD-BC86-C2975A65EAC7}"/>
    <dgm:cxn modelId="{C49CE3B4-1891-4E38-AD43-693F28BC3CC0}" type="presOf" srcId="{83470879-4170-45B4-B0F7-E1BDB8A426A8}" destId="{C6D2DABA-9279-4069-B89D-E1581CDD64F4}" srcOrd="0" destOrd="0" presId="urn:microsoft.com/office/officeart/2005/8/layout/radial5"/>
    <dgm:cxn modelId="{CAD8EA3F-11CA-4DDC-908F-34B95652AECF}" type="presOf" srcId="{6D8C3CA7-2715-4B88-8D25-A4340C8B568C}" destId="{87FC48E0-2B7C-4A27-A527-5AA78319016A}" srcOrd="1" destOrd="0" presId="urn:microsoft.com/office/officeart/2005/8/layout/radial5"/>
    <dgm:cxn modelId="{745DDD9F-6024-4167-B85A-437EAACCC1AC}" srcId="{D3ED22AD-E3FC-448D-8652-502082EA5AD6}" destId="{B35B2ECB-4DAC-4592-BB91-0FB483AB4032}" srcOrd="1" destOrd="0" parTransId="{F180707A-B3FF-4DEF-82C7-E23AFC304D73}" sibTransId="{6A21CC7B-843A-418C-8B38-25A5EE9378B1}"/>
    <dgm:cxn modelId="{08BF9352-986E-4D28-8ECE-FFA38C69B11E}" type="presOf" srcId="{D126E65F-B375-41B9-8E37-736F82C71611}" destId="{C19451CE-1D8F-4EBC-965D-1CBB5720F53C}" srcOrd="0" destOrd="0" presId="urn:microsoft.com/office/officeart/2005/8/layout/radial5"/>
    <dgm:cxn modelId="{B41CA2AF-A6A1-4D36-9698-0B992F6C5337}" type="presOf" srcId="{6D8C3CA7-2715-4B88-8D25-A4340C8B568C}" destId="{4EF05628-004C-4897-9F61-BD2877034E26}" srcOrd="0" destOrd="0" presId="urn:microsoft.com/office/officeart/2005/8/layout/radial5"/>
    <dgm:cxn modelId="{1A4BCC86-6C70-439A-9793-BAF6F3B4A318}" type="presOf" srcId="{83470879-4170-45B4-B0F7-E1BDB8A426A8}" destId="{22AE6D67-F23D-43BD-B573-B458F4DF8589}" srcOrd="1" destOrd="0" presId="urn:microsoft.com/office/officeart/2005/8/layout/radial5"/>
    <dgm:cxn modelId="{09374FA7-D8F5-43CF-B234-A6970E280212}" type="presOf" srcId="{F180707A-B3FF-4DEF-82C7-E23AFC304D73}" destId="{97E81E75-57A6-438F-87B4-99C59A043A20}" srcOrd="0" destOrd="0" presId="urn:microsoft.com/office/officeart/2005/8/layout/radial5"/>
    <dgm:cxn modelId="{FD21282C-488F-4DA4-8701-1203BA5C2F6F}" type="presOf" srcId="{E746257E-2CDA-4212-B4B7-FD93B3D76D3B}" destId="{C665AB91-BC00-401D-A1E3-4B22F36A3527}" srcOrd="1" destOrd="0" presId="urn:microsoft.com/office/officeart/2005/8/layout/radial5"/>
    <dgm:cxn modelId="{1D8B20D7-FA17-44AC-9E19-3EC4484C9B84}" type="presOf" srcId="{A03E2685-F646-476A-A0F7-1B1991400F80}" destId="{2FCE14D9-D0D0-48D4-96CD-4DDC9F3BA20C}" srcOrd="1" destOrd="0" presId="urn:microsoft.com/office/officeart/2005/8/layout/radial5"/>
    <dgm:cxn modelId="{CB7F6191-FA40-42B3-8F52-27D3BD718216}" type="presOf" srcId="{D3ED22AD-E3FC-448D-8652-502082EA5AD6}" destId="{C72F0DEA-4FB8-424E-830F-D1751E4105A2}" srcOrd="0" destOrd="0" presId="urn:microsoft.com/office/officeart/2005/8/layout/radial5"/>
    <dgm:cxn modelId="{E3F8C4C1-C5A9-4512-A5FC-E5B7816F25DD}" type="presParOf" srcId="{6FFC60DC-0018-4C86-AAB9-FC897E407F01}" destId="{C72F0DEA-4FB8-424E-830F-D1751E4105A2}" srcOrd="0" destOrd="0" presId="urn:microsoft.com/office/officeart/2005/8/layout/radial5"/>
    <dgm:cxn modelId="{D23F0C72-F66F-4C6C-9996-783FB1AE3F66}" type="presParOf" srcId="{6FFC60DC-0018-4C86-AAB9-FC897E407F01}" destId="{C8BF4047-9222-458F-ADF7-42E3CD9834F2}" srcOrd="1" destOrd="0" presId="urn:microsoft.com/office/officeart/2005/8/layout/radial5"/>
    <dgm:cxn modelId="{C8DE57C1-274C-48F0-A724-CDEB7B0F1B10}" type="presParOf" srcId="{C8BF4047-9222-458F-ADF7-42E3CD9834F2}" destId="{09E98F6A-35BF-4A27-97D8-CA28096A209D}" srcOrd="0" destOrd="0" presId="urn:microsoft.com/office/officeart/2005/8/layout/radial5"/>
    <dgm:cxn modelId="{0F34B161-AC1A-4045-ACAB-E7E8BF74E0F3}" type="presParOf" srcId="{6FFC60DC-0018-4C86-AAB9-FC897E407F01}" destId="{7F55ADF8-0746-42ED-9281-D27B33E9993F}" srcOrd="2" destOrd="0" presId="urn:microsoft.com/office/officeart/2005/8/layout/radial5"/>
    <dgm:cxn modelId="{3A489A77-8819-4915-9B90-BA506267278C}" type="presParOf" srcId="{6FFC60DC-0018-4C86-AAB9-FC897E407F01}" destId="{97E81E75-57A6-438F-87B4-99C59A043A20}" srcOrd="3" destOrd="0" presId="urn:microsoft.com/office/officeart/2005/8/layout/radial5"/>
    <dgm:cxn modelId="{DBB30416-BB8C-43A1-90A1-CA259601B01E}" type="presParOf" srcId="{97E81E75-57A6-438F-87B4-99C59A043A20}" destId="{239D91AD-9725-4743-92FF-9954CA738EBD}" srcOrd="0" destOrd="0" presId="urn:microsoft.com/office/officeart/2005/8/layout/radial5"/>
    <dgm:cxn modelId="{63CD5AFA-AF76-4109-8AA3-B456BE25B9FB}" type="presParOf" srcId="{6FFC60DC-0018-4C86-AAB9-FC897E407F01}" destId="{55AA5A00-DC21-4CD5-9507-D4DC7976A04E}" srcOrd="4" destOrd="0" presId="urn:microsoft.com/office/officeart/2005/8/layout/radial5"/>
    <dgm:cxn modelId="{75D87C4A-C759-4407-9634-D3136E191869}" type="presParOf" srcId="{6FFC60DC-0018-4C86-AAB9-FC897E407F01}" destId="{6CEFDB13-6102-4A75-8FB7-19F5F46866DF}" srcOrd="5" destOrd="0" presId="urn:microsoft.com/office/officeart/2005/8/layout/radial5"/>
    <dgm:cxn modelId="{E4A37776-2A0B-4C79-B1C8-9C62A1F5C81B}" type="presParOf" srcId="{6CEFDB13-6102-4A75-8FB7-19F5F46866DF}" destId="{2FCE14D9-D0D0-48D4-96CD-4DDC9F3BA20C}" srcOrd="0" destOrd="0" presId="urn:microsoft.com/office/officeart/2005/8/layout/radial5"/>
    <dgm:cxn modelId="{CE86AE3B-B485-43E1-B57A-C17B73328F1B}" type="presParOf" srcId="{6FFC60DC-0018-4C86-AAB9-FC897E407F01}" destId="{1B0D56BD-EA4A-4017-9CCC-3BAE178CBDCA}" srcOrd="6" destOrd="0" presId="urn:microsoft.com/office/officeart/2005/8/layout/radial5"/>
    <dgm:cxn modelId="{4260BD8B-7017-4956-90F7-95EA2C4AB89B}" type="presParOf" srcId="{6FFC60DC-0018-4C86-AAB9-FC897E407F01}" destId="{4DC6D775-1D2E-4888-B628-81FF5A7504AE}" srcOrd="7" destOrd="0" presId="urn:microsoft.com/office/officeart/2005/8/layout/radial5"/>
    <dgm:cxn modelId="{941C597A-B0AE-4A70-9B8E-F10489E39D8D}" type="presParOf" srcId="{4DC6D775-1D2E-4888-B628-81FF5A7504AE}" destId="{CE7CB294-ED2A-46C6-A7C5-483566683641}" srcOrd="0" destOrd="0" presId="urn:microsoft.com/office/officeart/2005/8/layout/radial5"/>
    <dgm:cxn modelId="{87E0077F-A9E7-438F-8BD3-2144BD16D8AE}" type="presParOf" srcId="{6FFC60DC-0018-4C86-AAB9-FC897E407F01}" destId="{89B4E602-AD01-4B8A-A197-B014966957F2}" srcOrd="8" destOrd="0" presId="urn:microsoft.com/office/officeart/2005/8/layout/radial5"/>
    <dgm:cxn modelId="{9389C257-3A98-4F46-BCCD-596D10948509}" type="presParOf" srcId="{6FFC60DC-0018-4C86-AAB9-FC897E407F01}" destId="{4EF05628-004C-4897-9F61-BD2877034E26}" srcOrd="9" destOrd="0" presId="urn:microsoft.com/office/officeart/2005/8/layout/radial5"/>
    <dgm:cxn modelId="{141B6898-87D1-48A7-AFF3-A49FC323995D}" type="presParOf" srcId="{4EF05628-004C-4897-9F61-BD2877034E26}" destId="{87FC48E0-2B7C-4A27-A527-5AA78319016A}" srcOrd="0" destOrd="0" presId="urn:microsoft.com/office/officeart/2005/8/layout/radial5"/>
    <dgm:cxn modelId="{B11CE837-43EE-45F8-8DD4-318B74E1F24E}" type="presParOf" srcId="{6FFC60DC-0018-4C86-AAB9-FC897E407F01}" destId="{51D9A48E-8D57-4439-A161-424432E4328F}" srcOrd="10" destOrd="0" presId="urn:microsoft.com/office/officeart/2005/8/layout/radial5"/>
    <dgm:cxn modelId="{57C3BDA2-5C7E-4FAC-BF54-123F9C8AF23B}" type="presParOf" srcId="{6FFC60DC-0018-4C86-AAB9-FC897E407F01}" destId="{C19451CE-1D8F-4EBC-965D-1CBB5720F53C}" srcOrd="11" destOrd="0" presId="urn:microsoft.com/office/officeart/2005/8/layout/radial5"/>
    <dgm:cxn modelId="{F6F94FD8-FAC3-4520-A45A-49A4C9324F73}" type="presParOf" srcId="{C19451CE-1D8F-4EBC-965D-1CBB5720F53C}" destId="{FBA57AAC-D7A2-4B17-989F-B61BFFCA3DAD}" srcOrd="0" destOrd="0" presId="urn:microsoft.com/office/officeart/2005/8/layout/radial5"/>
    <dgm:cxn modelId="{8A573FB0-A8D8-422F-9317-A004C2470B3C}" type="presParOf" srcId="{6FFC60DC-0018-4C86-AAB9-FC897E407F01}" destId="{B432BA73-802F-4706-B07F-6B61F7D850CE}" srcOrd="12" destOrd="0" presId="urn:microsoft.com/office/officeart/2005/8/layout/radial5"/>
    <dgm:cxn modelId="{AB5AF277-961E-4F8F-9EBE-9EA30D7C76D4}" type="presParOf" srcId="{6FFC60DC-0018-4C86-AAB9-FC897E407F01}" destId="{3920C087-F2BD-4185-BBCB-56D01FF4009E}" srcOrd="13" destOrd="0" presId="urn:microsoft.com/office/officeart/2005/8/layout/radial5"/>
    <dgm:cxn modelId="{D90EE3D8-E7EE-4C59-8AC7-9A0E34D6DBA8}" type="presParOf" srcId="{3920C087-F2BD-4185-BBCB-56D01FF4009E}" destId="{C665AB91-BC00-401D-A1E3-4B22F36A3527}" srcOrd="0" destOrd="0" presId="urn:microsoft.com/office/officeart/2005/8/layout/radial5"/>
    <dgm:cxn modelId="{11336D4F-7913-4B6B-97FB-C26C774725C3}" type="presParOf" srcId="{6FFC60DC-0018-4C86-AAB9-FC897E407F01}" destId="{AFE40D51-0F41-47BD-889F-9C18BC2CD4A7}" srcOrd="14" destOrd="0" presId="urn:microsoft.com/office/officeart/2005/8/layout/radial5"/>
    <dgm:cxn modelId="{F936D0A2-6F65-4E8E-96C5-541661994EA0}" type="presParOf" srcId="{6FFC60DC-0018-4C86-AAB9-FC897E407F01}" destId="{C6D2DABA-9279-4069-B89D-E1581CDD64F4}" srcOrd="15" destOrd="0" presId="urn:microsoft.com/office/officeart/2005/8/layout/radial5"/>
    <dgm:cxn modelId="{FDBA1083-C183-4E46-B7E1-A5FC45C05262}" type="presParOf" srcId="{C6D2DABA-9279-4069-B89D-E1581CDD64F4}" destId="{22AE6D67-F23D-43BD-B573-B458F4DF8589}" srcOrd="0" destOrd="0" presId="urn:microsoft.com/office/officeart/2005/8/layout/radial5"/>
    <dgm:cxn modelId="{9ACD2B3F-5279-48B4-9F29-2D85D0085035}" type="presParOf" srcId="{6FFC60DC-0018-4C86-AAB9-FC897E407F01}" destId="{D89CBA92-7DA7-4AC1-ADE0-A328A39EBB37}" srcOrd="16" destOrd="0" presId="urn:microsoft.com/office/officeart/2005/8/layout/radial5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77DD5F-C0EA-49B8-A2E6-48E5A33FBAEC}" type="doc">
      <dgm:prSet loTypeId="urn:microsoft.com/office/officeart/2005/8/layout/chart3" loCatId="cycle" qsTypeId="urn:microsoft.com/office/officeart/2005/8/quickstyle/3d2" qsCatId="3D" csTypeId="urn:microsoft.com/office/officeart/2005/8/colors/colorful5" csCatId="colorful" phldr="1"/>
      <dgm:spPr/>
    </dgm:pt>
    <dgm:pt modelId="{922A94A2-A401-4978-81E3-11F869E25E5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1400" b="1" dirty="0" smtClean="0">
            <a:solidFill>
              <a:srgbClr val="002060"/>
            </a:solidFill>
          </a:endParaRPr>
        </a:p>
        <a:p>
          <a:pPr algn="l"/>
          <a:r>
            <a:rPr lang="ru-RU" sz="1400" b="1" dirty="0" smtClean="0">
              <a:solidFill>
                <a:srgbClr val="002060"/>
              </a:solidFill>
            </a:rPr>
            <a:t>Создание </a:t>
          </a:r>
          <a:r>
            <a:rPr lang="ru-RU" sz="1400" b="1" dirty="0" smtClean="0">
              <a:solidFill>
                <a:srgbClr val="002060"/>
              </a:solidFill>
            </a:rPr>
            <a:t>условий</a:t>
          </a:r>
          <a:r>
            <a:rPr lang="ru-RU" sz="1400" b="1" dirty="0" smtClean="0">
              <a:solidFill>
                <a:srgbClr val="FF0000"/>
              </a:solidFill>
            </a:rPr>
            <a:t> для усвоения знаний </a:t>
          </a:r>
          <a:r>
            <a:rPr lang="ru-RU" sz="1400" b="1" dirty="0" smtClean="0">
              <a:solidFill>
                <a:srgbClr val="002060"/>
              </a:solidFill>
            </a:rPr>
            <a:t>о локальной истории , изучении локальной истории в </a:t>
          </a:r>
          <a:r>
            <a:rPr lang="ru-RU" sz="1400" b="1" dirty="0" smtClean="0">
              <a:solidFill>
                <a:srgbClr val="FF0000"/>
              </a:solidFill>
            </a:rPr>
            <a:t>интересной форме, воспитание  патриотических чувств у молодого поколения жителей района, </a:t>
          </a:r>
          <a:r>
            <a:rPr lang="ru-RU" sz="1400" b="1" dirty="0" smtClean="0">
              <a:solidFill>
                <a:srgbClr val="002060"/>
              </a:solidFill>
            </a:rPr>
            <a:t>активизации   гражданской </a:t>
          </a:r>
          <a:r>
            <a:rPr lang="ru-RU" sz="1400" b="1" dirty="0" smtClean="0">
              <a:solidFill>
                <a:srgbClr val="002060"/>
              </a:solidFill>
            </a:rPr>
            <a:t>активности, </a:t>
          </a:r>
          <a:r>
            <a:rPr lang="ru-RU" sz="1400" b="1" dirty="0" smtClean="0">
              <a:solidFill>
                <a:srgbClr val="002060"/>
              </a:solidFill>
            </a:rPr>
            <a:t>формированию чувств патриотизма, любви </a:t>
          </a:r>
          <a:endParaRPr lang="ru-RU" sz="1400" b="1" dirty="0" smtClean="0">
            <a:solidFill>
              <a:srgbClr val="002060"/>
            </a:solidFill>
          </a:endParaRPr>
        </a:p>
        <a:p>
          <a:pPr algn="l"/>
          <a:r>
            <a:rPr lang="ru-RU" sz="1400" b="1" dirty="0" smtClean="0">
              <a:solidFill>
                <a:srgbClr val="002060"/>
              </a:solidFill>
            </a:rPr>
            <a:t>к </a:t>
          </a:r>
          <a:r>
            <a:rPr lang="ru-RU" sz="1400" b="1" dirty="0" smtClean="0">
              <a:solidFill>
                <a:srgbClr val="002060"/>
              </a:solidFill>
            </a:rPr>
            <a:t>родному краю</a:t>
          </a:r>
          <a:endParaRPr lang="ru-RU" sz="1400" b="1" dirty="0">
            <a:solidFill>
              <a:srgbClr val="002060"/>
            </a:solidFill>
          </a:endParaRPr>
        </a:p>
      </dgm:t>
    </dgm:pt>
    <dgm:pt modelId="{A0306046-6BA6-475C-A809-7CA7DF4A8BC8}" type="parTrans" cxnId="{D60B2052-53E7-4B57-9DFE-0AC51C1AA0AA}">
      <dgm:prSet/>
      <dgm:spPr/>
      <dgm:t>
        <a:bodyPr/>
        <a:lstStyle/>
        <a:p>
          <a:endParaRPr lang="ru-RU" sz="4000"/>
        </a:p>
      </dgm:t>
    </dgm:pt>
    <dgm:pt modelId="{7FEEDF4B-EA25-4231-98E7-F49B8962E195}" type="sibTrans" cxnId="{D60B2052-53E7-4B57-9DFE-0AC51C1AA0AA}">
      <dgm:prSet/>
      <dgm:spPr/>
      <dgm:t>
        <a:bodyPr/>
        <a:lstStyle/>
        <a:p>
          <a:endParaRPr lang="ru-RU" sz="4000"/>
        </a:p>
      </dgm:t>
    </dgm:pt>
    <dgm:pt modelId="{A4DAF7B0-4AD5-4F55-861C-1969DD26A130}">
      <dgm:prSet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Создание </a:t>
          </a:r>
          <a:r>
            <a:rPr lang="ru-RU" sz="1200" b="1" dirty="0" smtClean="0">
              <a:solidFill>
                <a:srgbClr val="002060"/>
              </a:solidFill>
            </a:rPr>
            <a:t>условий для активизации деятельности школьников по формирования </a:t>
          </a:r>
          <a:r>
            <a:rPr lang="ru-RU" sz="1200" b="1" dirty="0" smtClean="0">
              <a:solidFill>
                <a:srgbClr val="FF0000"/>
              </a:solidFill>
            </a:rPr>
            <a:t>культурно-исторического сознания посредством участия в широкомасштабной краеведческой работе , созданию интерактивных и цифровых продуктов, </a:t>
          </a:r>
          <a:r>
            <a:rPr lang="ru-RU" sz="1200" b="1" dirty="0" smtClean="0">
              <a:solidFill>
                <a:srgbClr val="002060"/>
              </a:solidFill>
            </a:rPr>
            <a:t>востребованных жителями района и органами местного самоуправления , познания в командной деятельности  истории и осознания особенностей исторического развития своего наслега в сравнении с другими </a:t>
          </a:r>
          <a:endParaRPr lang="ru-RU" sz="1200" b="1" dirty="0">
            <a:solidFill>
              <a:srgbClr val="002060"/>
            </a:solidFill>
          </a:endParaRPr>
        </a:p>
      </dgm:t>
    </dgm:pt>
    <dgm:pt modelId="{D6AB972E-3117-4E8C-A477-C80D331C4B36}" type="parTrans" cxnId="{A94536B3-74E7-4A97-90DD-509358D17EC2}">
      <dgm:prSet/>
      <dgm:spPr/>
      <dgm:t>
        <a:bodyPr/>
        <a:lstStyle/>
        <a:p>
          <a:endParaRPr lang="ru-RU" sz="4000"/>
        </a:p>
      </dgm:t>
    </dgm:pt>
    <dgm:pt modelId="{3AD333D5-AB63-42EB-AEF8-9C06F4C78C23}" type="sibTrans" cxnId="{A94536B3-74E7-4A97-90DD-509358D17EC2}">
      <dgm:prSet/>
      <dgm:spPr/>
      <dgm:t>
        <a:bodyPr/>
        <a:lstStyle/>
        <a:p>
          <a:endParaRPr lang="ru-RU" sz="4000"/>
        </a:p>
      </dgm:t>
    </dgm:pt>
    <dgm:pt modelId="{1D3C71BA-67E7-4334-998C-834FBB4F8AF3}">
      <dgm:prSet custT="1"/>
      <dgm:spPr/>
      <dgm:t>
        <a:bodyPr/>
        <a:lstStyle/>
        <a:p>
          <a:pPr algn="l"/>
          <a:r>
            <a:rPr lang="ru-RU" sz="1400" b="1" dirty="0" smtClean="0">
              <a:solidFill>
                <a:srgbClr val="FFFF00"/>
              </a:solidFill>
            </a:rPr>
            <a:t>Составление и выполнение</a:t>
          </a:r>
        </a:p>
        <a:p>
          <a:pPr algn="ctr"/>
          <a:r>
            <a:rPr lang="ru-RU" sz="1400" b="1" dirty="0" smtClean="0">
              <a:solidFill>
                <a:srgbClr val="FFFF00"/>
              </a:solidFill>
            </a:rPr>
            <a:t> Учебно-практических </a:t>
          </a:r>
          <a:r>
            <a:rPr lang="ru-RU" sz="1400" b="1" dirty="0" smtClean="0">
              <a:solidFill>
                <a:srgbClr val="FFFF00"/>
              </a:solidFill>
            </a:rPr>
            <a:t>задания </a:t>
          </a:r>
          <a:r>
            <a:rPr lang="ru-RU" sz="1400" b="1" dirty="0" smtClean="0">
              <a:solidFill>
                <a:srgbClr val="FFFF00"/>
              </a:solidFill>
            </a:rPr>
            <a:t>на </a:t>
          </a:r>
          <a:r>
            <a:rPr lang="ru-RU" sz="1400" b="1" dirty="0" err="1" smtClean="0">
              <a:solidFill>
                <a:srgbClr val="FFFF00"/>
              </a:solidFill>
            </a:rPr>
            <a:t>межпредметной</a:t>
          </a:r>
          <a:r>
            <a:rPr lang="ru-RU" sz="1400" b="1" dirty="0" smtClean="0">
              <a:solidFill>
                <a:srgbClr val="FFFF00"/>
              </a:solidFill>
            </a:rPr>
            <a:t> основе  по изучению  локальной истории, соответствующих стандартам заданий математической, читательской, естественно-научной, финансовой функциональной грамотности; глобальной и креативной </a:t>
          </a:r>
          <a:r>
            <a:rPr lang="ru-RU" sz="1400" b="1" dirty="0" smtClean="0">
              <a:solidFill>
                <a:srgbClr val="FFFF00"/>
              </a:solidFill>
            </a:rPr>
            <a:t>компетенциям. </a:t>
          </a:r>
        </a:p>
        <a:p>
          <a:pPr algn="ctr"/>
          <a:r>
            <a:rPr lang="ru-RU" sz="1400" b="1" dirty="0" smtClean="0">
              <a:solidFill>
                <a:srgbClr val="FFFF00"/>
              </a:solidFill>
            </a:rPr>
            <a:t>Развитие </a:t>
          </a:r>
          <a:r>
            <a:rPr lang="ru-RU" sz="1400" b="1" dirty="0" smtClean="0">
              <a:solidFill>
                <a:srgbClr val="FFFF00"/>
              </a:solidFill>
            </a:rPr>
            <a:t>местного сообщества и развитие функциональной грамотности, глобальных компетенций и креативного мышления  обучающихся и  </a:t>
          </a:r>
          <a:r>
            <a:rPr lang="ru-RU" sz="1400" b="1" dirty="0" smtClean="0">
              <a:solidFill>
                <a:srgbClr val="FFFF00"/>
              </a:solidFill>
            </a:rPr>
            <a:t> </a:t>
          </a:r>
        </a:p>
        <a:p>
          <a:pPr algn="ctr"/>
          <a:r>
            <a:rPr lang="ru-RU" sz="1400" b="1" dirty="0" smtClean="0">
              <a:solidFill>
                <a:srgbClr val="FFFF00"/>
              </a:solidFill>
            </a:rPr>
            <a:t> </a:t>
          </a:r>
          <a:r>
            <a:rPr lang="ru-RU" sz="1400" b="1" dirty="0" smtClean="0">
              <a:solidFill>
                <a:srgbClr val="FFFF00"/>
              </a:solidFill>
            </a:rPr>
            <a:t>социальной активности</a:t>
          </a:r>
          <a:endParaRPr lang="ru-RU" sz="1400" b="1" dirty="0">
            <a:solidFill>
              <a:srgbClr val="FFFF00"/>
            </a:solidFill>
          </a:endParaRPr>
        </a:p>
      </dgm:t>
    </dgm:pt>
    <dgm:pt modelId="{090E8BAF-1E29-41A6-AC0A-787845AA0591}" type="parTrans" cxnId="{B27CDC4C-CA34-439B-B807-1478C51B5778}">
      <dgm:prSet/>
      <dgm:spPr/>
      <dgm:t>
        <a:bodyPr/>
        <a:lstStyle/>
        <a:p>
          <a:endParaRPr lang="ru-RU" sz="4000"/>
        </a:p>
      </dgm:t>
    </dgm:pt>
    <dgm:pt modelId="{4904A0AC-9976-43B6-8870-CE673AB7B804}" type="sibTrans" cxnId="{B27CDC4C-CA34-439B-B807-1478C51B5778}">
      <dgm:prSet/>
      <dgm:spPr/>
      <dgm:t>
        <a:bodyPr/>
        <a:lstStyle/>
        <a:p>
          <a:endParaRPr lang="ru-RU" sz="4000"/>
        </a:p>
      </dgm:t>
    </dgm:pt>
    <dgm:pt modelId="{561AB1B5-C4DC-4B2C-997E-0AAEB49E5427}" type="pres">
      <dgm:prSet presAssocID="{EA77DD5F-C0EA-49B8-A2E6-48E5A33FBAEC}" presName="compositeShape" presStyleCnt="0">
        <dgm:presLayoutVars>
          <dgm:chMax val="7"/>
          <dgm:dir/>
          <dgm:resizeHandles val="exact"/>
        </dgm:presLayoutVars>
      </dgm:prSet>
      <dgm:spPr/>
    </dgm:pt>
    <dgm:pt modelId="{7298F2D6-8599-40A5-9EE6-BE65D8153B30}" type="pres">
      <dgm:prSet presAssocID="{EA77DD5F-C0EA-49B8-A2E6-48E5A33FBAEC}" presName="wedge1" presStyleLbl="node1" presStyleIdx="0" presStyleCnt="3" custScaleX="173242" custScaleY="114958" custLinFactNeighborX="-3277" custLinFactNeighborY="3434"/>
      <dgm:spPr/>
      <dgm:t>
        <a:bodyPr/>
        <a:lstStyle/>
        <a:p>
          <a:endParaRPr lang="ru-RU"/>
        </a:p>
      </dgm:t>
    </dgm:pt>
    <dgm:pt modelId="{E1D3FC07-81C1-4784-A6D1-5D3F22D1D1A4}" type="pres">
      <dgm:prSet presAssocID="{EA77DD5F-C0EA-49B8-A2E6-48E5A33FBAE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FDFED-7635-4771-B552-0C2734F0FF7D}" type="pres">
      <dgm:prSet presAssocID="{EA77DD5F-C0EA-49B8-A2E6-48E5A33FBAEC}" presName="wedge2" presStyleLbl="node1" presStyleIdx="1" presStyleCnt="3" custScaleX="139271" custScaleY="126680" custLinFactNeighborX="382" custLinFactNeighborY="572"/>
      <dgm:spPr/>
      <dgm:t>
        <a:bodyPr/>
        <a:lstStyle/>
        <a:p>
          <a:endParaRPr lang="ru-RU"/>
        </a:p>
      </dgm:t>
    </dgm:pt>
    <dgm:pt modelId="{4310D326-6B47-4603-8242-3FBB2EA06C4A}" type="pres">
      <dgm:prSet presAssocID="{EA77DD5F-C0EA-49B8-A2E6-48E5A33FBAE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912AF-975D-4A34-8542-E1509BD10C7D}" type="pres">
      <dgm:prSet presAssocID="{EA77DD5F-C0EA-49B8-A2E6-48E5A33FBAEC}" presName="wedge3" presStyleLbl="node1" presStyleIdx="2" presStyleCnt="3" custScaleX="172176" custScaleY="106838"/>
      <dgm:spPr/>
      <dgm:t>
        <a:bodyPr/>
        <a:lstStyle/>
        <a:p>
          <a:endParaRPr lang="ru-RU"/>
        </a:p>
      </dgm:t>
    </dgm:pt>
    <dgm:pt modelId="{EC0225B4-9B79-444D-8A45-1F5C14A632E1}" type="pres">
      <dgm:prSet presAssocID="{EA77DD5F-C0EA-49B8-A2E6-48E5A33FBAE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005CA4-8F75-4C07-8063-213B5A6A5EA6}" type="presOf" srcId="{1D3C71BA-67E7-4334-998C-834FBB4F8AF3}" destId="{E1D3FC07-81C1-4784-A6D1-5D3F22D1D1A4}" srcOrd="1" destOrd="0" presId="urn:microsoft.com/office/officeart/2005/8/layout/chart3"/>
    <dgm:cxn modelId="{4062D92E-CE66-4EE5-8E1E-6BAD4AC3C93B}" type="presOf" srcId="{922A94A2-A401-4978-81E3-11F869E25E55}" destId="{EC0225B4-9B79-444D-8A45-1F5C14A632E1}" srcOrd="1" destOrd="0" presId="urn:microsoft.com/office/officeart/2005/8/layout/chart3"/>
    <dgm:cxn modelId="{A3721D0C-C683-40D2-9ADD-4C04540EAA2B}" type="presOf" srcId="{A4DAF7B0-4AD5-4F55-861C-1969DD26A130}" destId="{C21FDFED-7635-4771-B552-0C2734F0FF7D}" srcOrd="0" destOrd="0" presId="urn:microsoft.com/office/officeart/2005/8/layout/chart3"/>
    <dgm:cxn modelId="{ABFA699E-B686-4105-ACBF-01CA944C4DCC}" type="presOf" srcId="{922A94A2-A401-4978-81E3-11F869E25E55}" destId="{B17912AF-975D-4A34-8542-E1509BD10C7D}" srcOrd="0" destOrd="0" presId="urn:microsoft.com/office/officeart/2005/8/layout/chart3"/>
    <dgm:cxn modelId="{2E7597B9-45A4-4581-8B2C-93DBC26A65D7}" type="presOf" srcId="{A4DAF7B0-4AD5-4F55-861C-1969DD26A130}" destId="{4310D326-6B47-4603-8242-3FBB2EA06C4A}" srcOrd="1" destOrd="0" presId="urn:microsoft.com/office/officeart/2005/8/layout/chart3"/>
    <dgm:cxn modelId="{A94536B3-74E7-4A97-90DD-509358D17EC2}" srcId="{EA77DD5F-C0EA-49B8-A2E6-48E5A33FBAEC}" destId="{A4DAF7B0-4AD5-4F55-861C-1969DD26A130}" srcOrd="1" destOrd="0" parTransId="{D6AB972E-3117-4E8C-A477-C80D331C4B36}" sibTransId="{3AD333D5-AB63-42EB-AEF8-9C06F4C78C23}"/>
    <dgm:cxn modelId="{D60B2052-53E7-4B57-9DFE-0AC51C1AA0AA}" srcId="{EA77DD5F-C0EA-49B8-A2E6-48E5A33FBAEC}" destId="{922A94A2-A401-4978-81E3-11F869E25E55}" srcOrd="2" destOrd="0" parTransId="{A0306046-6BA6-475C-A809-7CA7DF4A8BC8}" sibTransId="{7FEEDF4B-EA25-4231-98E7-F49B8962E195}"/>
    <dgm:cxn modelId="{1E22463B-9E49-4D21-BA5B-35140A34D69D}" type="presOf" srcId="{EA77DD5F-C0EA-49B8-A2E6-48E5A33FBAEC}" destId="{561AB1B5-C4DC-4B2C-997E-0AAEB49E5427}" srcOrd="0" destOrd="0" presId="urn:microsoft.com/office/officeart/2005/8/layout/chart3"/>
    <dgm:cxn modelId="{E57EB489-194D-4C10-85D2-80CCCCDB89E2}" type="presOf" srcId="{1D3C71BA-67E7-4334-998C-834FBB4F8AF3}" destId="{7298F2D6-8599-40A5-9EE6-BE65D8153B30}" srcOrd="0" destOrd="0" presId="urn:microsoft.com/office/officeart/2005/8/layout/chart3"/>
    <dgm:cxn modelId="{B27CDC4C-CA34-439B-B807-1478C51B5778}" srcId="{EA77DD5F-C0EA-49B8-A2E6-48E5A33FBAEC}" destId="{1D3C71BA-67E7-4334-998C-834FBB4F8AF3}" srcOrd="0" destOrd="0" parTransId="{090E8BAF-1E29-41A6-AC0A-787845AA0591}" sibTransId="{4904A0AC-9976-43B6-8870-CE673AB7B804}"/>
    <dgm:cxn modelId="{C6DB54D7-B6BE-4A2A-9EB5-71D24B779802}" type="presParOf" srcId="{561AB1B5-C4DC-4B2C-997E-0AAEB49E5427}" destId="{7298F2D6-8599-40A5-9EE6-BE65D8153B30}" srcOrd="0" destOrd="0" presId="urn:microsoft.com/office/officeart/2005/8/layout/chart3"/>
    <dgm:cxn modelId="{634A6BDE-F7A4-498D-8D55-429A9A1EA2C7}" type="presParOf" srcId="{561AB1B5-C4DC-4B2C-997E-0AAEB49E5427}" destId="{E1D3FC07-81C1-4784-A6D1-5D3F22D1D1A4}" srcOrd="1" destOrd="0" presId="urn:microsoft.com/office/officeart/2005/8/layout/chart3"/>
    <dgm:cxn modelId="{57277305-D267-41DD-99BC-5D237AB6391A}" type="presParOf" srcId="{561AB1B5-C4DC-4B2C-997E-0AAEB49E5427}" destId="{C21FDFED-7635-4771-B552-0C2734F0FF7D}" srcOrd="2" destOrd="0" presId="urn:microsoft.com/office/officeart/2005/8/layout/chart3"/>
    <dgm:cxn modelId="{8B528D1A-96D8-445D-BB73-69C3E20D2B57}" type="presParOf" srcId="{561AB1B5-C4DC-4B2C-997E-0AAEB49E5427}" destId="{4310D326-6B47-4603-8242-3FBB2EA06C4A}" srcOrd="3" destOrd="0" presId="urn:microsoft.com/office/officeart/2005/8/layout/chart3"/>
    <dgm:cxn modelId="{D64CAD9B-F455-4C3B-86A2-CB513E0BF8BC}" type="presParOf" srcId="{561AB1B5-C4DC-4B2C-997E-0AAEB49E5427}" destId="{B17912AF-975D-4A34-8542-E1509BD10C7D}" srcOrd="4" destOrd="0" presId="urn:microsoft.com/office/officeart/2005/8/layout/chart3"/>
    <dgm:cxn modelId="{C5F22092-0572-4460-BA14-D837908FF5B1}" type="presParOf" srcId="{561AB1B5-C4DC-4B2C-997E-0AAEB49E5427}" destId="{EC0225B4-9B79-444D-8A45-1F5C14A632E1}" srcOrd="5" destOrd="0" presId="urn:microsoft.com/office/officeart/2005/8/layout/chart3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AEE16B-1FCA-42C8-896D-6840B130EB93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05AF9ED-1021-4C90-8BEF-C63C0999AF0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1. Поиск </a:t>
          </a:r>
          <a:r>
            <a:rPr lang="ru-RU" dirty="0" smtClean="0"/>
            <a:t>связующих предметы звеньев , осуществление </a:t>
          </a:r>
          <a:r>
            <a:rPr lang="ru-RU" dirty="0" err="1" smtClean="0"/>
            <a:t>межпредметных</a:t>
          </a:r>
          <a:r>
            <a:rPr lang="ru-RU" dirty="0" smtClean="0"/>
            <a:t>, </a:t>
          </a:r>
          <a:r>
            <a:rPr lang="ru-RU" dirty="0" err="1" smtClean="0"/>
            <a:t>надпредметных</a:t>
          </a:r>
          <a:r>
            <a:rPr lang="ru-RU" dirty="0" smtClean="0"/>
            <a:t>  и </a:t>
          </a:r>
          <a:r>
            <a:rPr lang="ru-RU" dirty="0" err="1" smtClean="0"/>
            <a:t>мегапредметных</a:t>
          </a:r>
          <a:r>
            <a:rPr lang="ru-RU" dirty="0" smtClean="0"/>
            <a:t> связей</a:t>
          </a:r>
          <a:endParaRPr lang="ru-RU" dirty="0"/>
        </a:p>
      </dgm:t>
    </dgm:pt>
    <dgm:pt modelId="{B18D31A0-5510-40D0-9372-CE6E9A5BFA10}" type="parTrans" cxnId="{70F6588F-6C81-41F7-BD3F-54199A9B6BA2}">
      <dgm:prSet/>
      <dgm:spPr/>
      <dgm:t>
        <a:bodyPr/>
        <a:lstStyle/>
        <a:p>
          <a:endParaRPr lang="ru-RU"/>
        </a:p>
      </dgm:t>
    </dgm:pt>
    <dgm:pt modelId="{8D11E5F5-EB7B-440C-88CA-E062100114DA}" type="sibTrans" cxnId="{70F6588F-6C81-41F7-BD3F-54199A9B6BA2}">
      <dgm:prSet/>
      <dgm:spPr/>
      <dgm:t>
        <a:bodyPr/>
        <a:lstStyle/>
        <a:p>
          <a:endParaRPr lang="ru-RU"/>
        </a:p>
      </dgm:t>
    </dgm:pt>
    <dgm:pt modelId="{B64BE4D0-6E30-4968-ACC6-E4C5D96B21C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2.Создание </a:t>
          </a:r>
          <a:r>
            <a:rPr lang="ru-RU" dirty="0" smtClean="0"/>
            <a:t>проектной лаборатории и экспериментальной базы </a:t>
          </a:r>
          <a:endParaRPr lang="ru-RU" dirty="0"/>
        </a:p>
      </dgm:t>
    </dgm:pt>
    <dgm:pt modelId="{DA6FCEFE-780B-4731-82AD-5CF6601BDAB5}" type="parTrans" cxnId="{DB16A24E-91B4-4FD1-BCBC-EE7F04BD9932}">
      <dgm:prSet/>
      <dgm:spPr/>
      <dgm:t>
        <a:bodyPr/>
        <a:lstStyle/>
        <a:p>
          <a:endParaRPr lang="ru-RU"/>
        </a:p>
      </dgm:t>
    </dgm:pt>
    <dgm:pt modelId="{A844D15E-E1C2-49CF-AA57-257EE8CDAC3F}" type="sibTrans" cxnId="{DB16A24E-91B4-4FD1-BCBC-EE7F04BD9932}">
      <dgm:prSet/>
      <dgm:spPr/>
      <dgm:t>
        <a:bodyPr/>
        <a:lstStyle/>
        <a:p>
          <a:endParaRPr lang="ru-RU"/>
        </a:p>
      </dgm:t>
    </dgm:pt>
    <dgm:pt modelId="{9280333B-A828-4D56-82A7-9B5073ABE85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3. Проведение </a:t>
          </a:r>
          <a:r>
            <a:rPr lang="ru-RU" dirty="0" smtClean="0"/>
            <a:t>проектной недели по программе</a:t>
          </a:r>
          <a:endParaRPr lang="ru-RU" dirty="0"/>
        </a:p>
      </dgm:t>
    </dgm:pt>
    <dgm:pt modelId="{3065E745-04AC-484C-BC78-B1468E5F0072}" type="parTrans" cxnId="{F93EF054-3E17-4970-92AF-B5E67D152F67}">
      <dgm:prSet/>
      <dgm:spPr/>
      <dgm:t>
        <a:bodyPr/>
        <a:lstStyle/>
        <a:p>
          <a:endParaRPr lang="ru-RU"/>
        </a:p>
      </dgm:t>
    </dgm:pt>
    <dgm:pt modelId="{243208AD-7827-4FFB-976A-353EA4726028}" type="sibTrans" cxnId="{F93EF054-3E17-4970-92AF-B5E67D152F67}">
      <dgm:prSet/>
      <dgm:spPr/>
      <dgm:t>
        <a:bodyPr/>
        <a:lstStyle/>
        <a:p>
          <a:endParaRPr lang="ru-RU"/>
        </a:p>
      </dgm:t>
    </dgm:pt>
    <dgm:pt modelId="{551A7292-FA61-4679-9071-B3622017C4E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4. Работа детско-взрослых (педагоги, работники и родители) </a:t>
          </a:r>
          <a:r>
            <a:rPr lang="ru-RU" dirty="0" smtClean="0"/>
            <a:t>групп</a:t>
          </a:r>
          <a:endParaRPr lang="ru-RU" dirty="0"/>
        </a:p>
      </dgm:t>
    </dgm:pt>
    <dgm:pt modelId="{3CFA2820-88BA-4194-BE94-E9A02EC0D660}" type="parTrans" cxnId="{3524D8D2-05C7-43AC-915A-7E4F08C9D048}">
      <dgm:prSet/>
      <dgm:spPr/>
      <dgm:t>
        <a:bodyPr/>
        <a:lstStyle/>
        <a:p>
          <a:endParaRPr lang="ru-RU"/>
        </a:p>
      </dgm:t>
    </dgm:pt>
    <dgm:pt modelId="{979F1AF8-466B-4195-BA51-0A1ADE663743}" type="sibTrans" cxnId="{3524D8D2-05C7-43AC-915A-7E4F08C9D048}">
      <dgm:prSet/>
      <dgm:spPr/>
      <dgm:t>
        <a:bodyPr/>
        <a:lstStyle/>
        <a:p>
          <a:endParaRPr lang="ru-RU"/>
        </a:p>
      </dgm:t>
    </dgm:pt>
    <dgm:pt modelId="{5C530605-F3A6-49CC-8D96-0D8E19193D1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5. Создание </a:t>
          </a:r>
          <a:r>
            <a:rPr lang="ru-RU" dirty="0" smtClean="0"/>
            <a:t>и экспертиза цифровых продуктов</a:t>
          </a:r>
          <a:endParaRPr lang="ru-RU" dirty="0"/>
        </a:p>
      </dgm:t>
    </dgm:pt>
    <dgm:pt modelId="{139ED901-CF45-45D5-BFC2-CC5643D01CEC}" type="parTrans" cxnId="{7A2A896A-CBA2-41B5-B492-176FC633BD3D}">
      <dgm:prSet/>
      <dgm:spPr/>
      <dgm:t>
        <a:bodyPr/>
        <a:lstStyle/>
        <a:p>
          <a:endParaRPr lang="ru-RU"/>
        </a:p>
      </dgm:t>
    </dgm:pt>
    <dgm:pt modelId="{89826DF6-E657-4F80-9855-CAECCC178EF0}" type="sibTrans" cxnId="{7A2A896A-CBA2-41B5-B492-176FC633BD3D}">
      <dgm:prSet/>
      <dgm:spPr/>
      <dgm:t>
        <a:bodyPr/>
        <a:lstStyle/>
        <a:p>
          <a:endParaRPr lang="ru-RU"/>
        </a:p>
      </dgm:t>
    </dgm:pt>
    <dgm:pt modelId="{6F6F1614-9B9B-4447-930F-94A93459795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6. Организация </a:t>
          </a:r>
          <a:r>
            <a:rPr lang="ru-RU" dirty="0" smtClean="0"/>
            <a:t>рейтинговых конкурсов</a:t>
          </a:r>
          <a:endParaRPr lang="ru-RU" dirty="0"/>
        </a:p>
      </dgm:t>
    </dgm:pt>
    <dgm:pt modelId="{AD930229-1714-4684-BDDA-4949A96E37B7}" type="parTrans" cxnId="{E1698488-6100-4C02-A52B-3F3D8CA18E63}">
      <dgm:prSet/>
      <dgm:spPr/>
      <dgm:t>
        <a:bodyPr/>
        <a:lstStyle/>
        <a:p>
          <a:endParaRPr lang="ru-RU"/>
        </a:p>
      </dgm:t>
    </dgm:pt>
    <dgm:pt modelId="{B2C6C30F-4AA0-4D93-90AE-F70D5B6D0772}" type="sibTrans" cxnId="{E1698488-6100-4C02-A52B-3F3D8CA18E63}">
      <dgm:prSet/>
      <dgm:spPr/>
      <dgm:t>
        <a:bodyPr/>
        <a:lstStyle/>
        <a:p>
          <a:endParaRPr lang="ru-RU"/>
        </a:p>
      </dgm:t>
    </dgm:pt>
    <dgm:pt modelId="{8BBD3393-E29D-479B-9B82-AC627200903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7. Награждение </a:t>
          </a:r>
          <a:r>
            <a:rPr lang="ru-RU" dirty="0" smtClean="0"/>
            <a:t>победителей</a:t>
          </a:r>
          <a:endParaRPr lang="ru-RU" dirty="0"/>
        </a:p>
      </dgm:t>
    </dgm:pt>
    <dgm:pt modelId="{FDC2E72C-297A-4C97-95C0-8C06CDA1DCDE}" type="parTrans" cxnId="{713BFC6D-9299-4F80-B4E9-03AD97E06A97}">
      <dgm:prSet/>
      <dgm:spPr/>
      <dgm:t>
        <a:bodyPr/>
        <a:lstStyle/>
        <a:p>
          <a:endParaRPr lang="ru-RU"/>
        </a:p>
      </dgm:t>
    </dgm:pt>
    <dgm:pt modelId="{4818FD1E-43D5-492B-A94D-E51A67A87791}" type="sibTrans" cxnId="{713BFC6D-9299-4F80-B4E9-03AD97E06A97}">
      <dgm:prSet/>
      <dgm:spPr/>
      <dgm:t>
        <a:bodyPr/>
        <a:lstStyle/>
        <a:p>
          <a:endParaRPr lang="ru-RU"/>
        </a:p>
      </dgm:t>
    </dgm:pt>
    <dgm:pt modelId="{B3FFECB2-1070-43E6-BF2A-10D9A8FAD59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8. Публичная </a:t>
          </a:r>
          <a:r>
            <a:rPr lang="ru-RU" dirty="0" smtClean="0"/>
            <a:t>презентация продуктов</a:t>
          </a:r>
          <a:endParaRPr lang="ru-RU" dirty="0"/>
        </a:p>
      </dgm:t>
    </dgm:pt>
    <dgm:pt modelId="{E2A5624E-8FFD-40DF-A16B-2E59BE3316B2}" type="parTrans" cxnId="{D778945B-B4ED-4602-91D4-CBDC8B95D1FB}">
      <dgm:prSet/>
      <dgm:spPr/>
      <dgm:t>
        <a:bodyPr/>
        <a:lstStyle/>
        <a:p>
          <a:endParaRPr lang="ru-RU"/>
        </a:p>
      </dgm:t>
    </dgm:pt>
    <dgm:pt modelId="{383D1B1C-9C15-44EE-804D-07135D5AE59A}" type="sibTrans" cxnId="{D778945B-B4ED-4602-91D4-CBDC8B95D1FB}">
      <dgm:prSet/>
      <dgm:spPr/>
      <dgm:t>
        <a:bodyPr/>
        <a:lstStyle/>
        <a:p>
          <a:endParaRPr lang="ru-RU"/>
        </a:p>
      </dgm:t>
    </dgm:pt>
    <dgm:pt modelId="{1AA0B043-A057-4479-9D78-0ABBFE069D7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9. Организация </a:t>
          </a:r>
          <a:r>
            <a:rPr lang="ru-RU" dirty="0" smtClean="0"/>
            <a:t>выезда организаторов и победителей по местам исторической памяти</a:t>
          </a:r>
          <a:endParaRPr lang="ru-RU" dirty="0"/>
        </a:p>
      </dgm:t>
    </dgm:pt>
    <dgm:pt modelId="{0DD690C5-0D83-413A-9DDC-6EC4E246E10D}" type="parTrans" cxnId="{F3F3C787-347E-4B8F-86CD-5B4ED80B28DC}">
      <dgm:prSet/>
      <dgm:spPr/>
      <dgm:t>
        <a:bodyPr/>
        <a:lstStyle/>
        <a:p>
          <a:endParaRPr lang="ru-RU"/>
        </a:p>
      </dgm:t>
    </dgm:pt>
    <dgm:pt modelId="{11B2EC70-E645-4CF3-9797-D420C80ECB54}" type="sibTrans" cxnId="{F3F3C787-347E-4B8F-86CD-5B4ED80B28DC}">
      <dgm:prSet/>
      <dgm:spPr/>
      <dgm:t>
        <a:bodyPr/>
        <a:lstStyle/>
        <a:p>
          <a:endParaRPr lang="ru-RU"/>
        </a:p>
      </dgm:t>
    </dgm:pt>
    <dgm:pt modelId="{A1A3D632-C361-45CA-A873-21B5FBBBCE5A}" type="pres">
      <dgm:prSet presAssocID="{49AEE16B-1FCA-42C8-896D-6840B130EB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9A14D-8600-4CD7-BA22-C8C97EA55A09}" type="pres">
      <dgm:prSet presAssocID="{1AA0B043-A057-4479-9D78-0ABBFE069D7E}" presName="node" presStyleLbl="node1" presStyleIdx="0" presStyleCnt="9" custLinFactX="100000" custLinFactY="100000" custLinFactNeighborX="126597" custLinFactNeighborY="122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F2E338-FB49-4D2B-A22E-9C7FB6F20B6A}" type="pres">
      <dgm:prSet presAssocID="{11B2EC70-E645-4CF3-9797-D420C80ECB54}" presName="sibTrans" presStyleCnt="0"/>
      <dgm:spPr/>
    </dgm:pt>
    <dgm:pt modelId="{0BC37B43-D8D6-4E6E-BA56-35CC214EB562}" type="pres">
      <dgm:prSet presAssocID="{8BBD3393-E29D-479B-9B82-AC6272009035}" presName="node" presStyleLbl="node1" presStyleIdx="1" presStyleCnt="9" custLinFactX="-17335" custLinFactY="100000" custLinFactNeighborX="-100000" custLinFactNeighborY="127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2E142-0AF1-4CB5-8D7E-A9DE706D1B13}" type="pres">
      <dgm:prSet presAssocID="{4818FD1E-43D5-492B-A94D-E51A67A87791}" presName="sibTrans" presStyleCnt="0"/>
      <dgm:spPr/>
    </dgm:pt>
    <dgm:pt modelId="{FC6D11F6-0930-4E86-9FFF-0CA7955E0195}" type="pres">
      <dgm:prSet presAssocID="{5C530605-F3A6-49CC-8D96-0D8E19193D13}" presName="node" presStyleLbl="node1" presStyleIdx="2" presStyleCnt="9" custLinFactX="-10884" custLinFactY="15057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8381B-CA17-4E37-81B8-61E603818ED8}" type="pres">
      <dgm:prSet presAssocID="{89826DF6-E657-4F80-9855-CAECCC178EF0}" presName="sibTrans" presStyleCnt="0"/>
      <dgm:spPr/>
    </dgm:pt>
    <dgm:pt modelId="{932FA310-81DB-4DE0-B5AE-B2C098C58D0A}" type="pres">
      <dgm:prSet presAssocID="{551A7292-FA61-4679-9071-B3622017C4E3}" presName="node" presStyleLbl="node1" presStyleIdx="3" presStyleCnt="9" custLinFactNeighborX="-7335" custLinFactNeighborY="-1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A5688-AA34-47A2-8E36-391C6DFF4B65}" type="pres">
      <dgm:prSet presAssocID="{979F1AF8-466B-4195-BA51-0A1ADE663743}" presName="sibTrans" presStyleCnt="0"/>
      <dgm:spPr/>
    </dgm:pt>
    <dgm:pt modelId="{4F26BB23-ADE3-445D-A921-C2511FDD782E}" type="pres">
      <dgm:prSet presAssocID="{9280333B-A828-4D56-82A7-9B5073ABE858}" presName="node" presStyleLbl="node1" presStyleIdx="4" presStyleCnt="9" custLinFactX="17534" custLinFactY="-1445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15F1E-FFBC-46E8-B9C8-8B2404C8D8B8}" type="pres">
      <dgm:prSet presAssocID="{243208AD-7827-4FFB-976A-353EA4726028}" presName="sibTrans" presStyleCnt="0"/>
      <dgm:spPr/>
    </dgm:pt>
    <dgm:pt modelId="{074532F1-2329-4069-95EA-A14E526D7A08}" type="pres">
      <dgm:prSet presAssocID="{B3FFECB2-1070-43E6-BF2A-10D9A8FAD59F}" presName="node" presStyleLbl="node1" presStyleIdx="5" presStyleCnt="9" custLinFactX="-10802" custLinFactY="1263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3875D-D158-42F8-B6E4-76C4A5FFAF34}" type="pres">
      <dgm:prSet presAssocID="{383D1B1C-9C15-44EE-804D-07135D5AE59A}" presName="sibTrans" presStyleCnt="0"/>
      <dgm:spPr/>
    </dgm:pt>
    <dgm:pt modelId="{682DE0B4-0D3D-49C1-B95F-7C59CE66CE4F}" type="pres">
      <dgm:prSet presAssocID="{6F6F1614-9B9B-4447-930F-94A93459795B}" presName="node" presStyleLbl="node1" presStyleIdx="6" presStyleCnt="9" custLinFactX="100000" custLinFactY="-18921" custLinFactNeighborX="12709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3E246-8441-49FC-81F9-C0C78FF088B4}" type="pres">
      <dgm:prSet presAssocID="{B2C6C30F-4AA0-4D93-90AE-F70D5B6D0772}" presName="sibTrans" presStyleCnt="0"/>
      <dgm:spPr/>
    </dgm:pt>
    <dgm:pt modelId="{8A581588-8ADB-4FBC-B016-38B308494268}" type="pres">
      <dgm:prSet presAssocID="{B64BE4D0-6E30-4968-ACC6-E4C5D96B21C6}" presName="node" presStyleLbl="node1" presStyleIdx="7" presStyleCnt="9" custLinFactY="-100000" custLinFactNeighborX="-1029" custLinFactNeighborY="-128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1EBA7-1783-411E-850A-F607039148ED}" type="pres">
      <dgm:prSet presAssocID="{A844D15E-E1C2-49CF-AA57-257EE8CDAC3F}" presName="sibTrans" presStyleCnt="0"/>
      <dgm:spPr/>
    </dgm:pt>
    <dgm:pt modelId="{94D96B8E-463E-49F7-8478-2F045F681AE3}" type="pres">
      <dgm:prSet presAssocID="{205AF9ED-1021-4C90-8BEF-C63C0999AF0C}" presName="node" presStyleLbl="node1" presStyleIdx="8" presStyleCnt="9" custLinFactX="-100000" custLinFactY="-100000" custLinFactNeighborX="-127335" custLinFactNeighborY="-126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EF054-3E17-4970-92AF-B5E67D152F67}" srcId="{49AEE16B-1FCA-42C8-896D-6840B130EB93}" destId="{9280333B-A828-4D56-82A7-9B5073ABE858}" srcOrd="4" destOrd="0" parTransId="{3065E745-04AC-484C-BC78-B1468E5F0072}" sibTransId="{243208AD-7827-4FFB-976A-353EA4726028}"/>
    <dgm:cxn modelId="{70F6588F-6C81-41F7-BD3F-54199A9B6BA2}" srcId="{49AEE16B-1FCA-42C8-896D-6840B130EB93}" destId="{205AF9ED-1021-4C90-8BEF-C63C0999AF0C}" srcOrd="8" destOrd="0" parTransId="{B18D31A0-5510-40D0-9372-CE6E9A5BFA10}" sibTransId="{8D11E5F5-EB7B-440C-88CA-E062100114DA}"/>
    <dgm:cxn modelId="{F3F3C787-347E-4B8F-86CD-5B4ED80B28DC}" srcId="{49AEE16B-1FCA-42C8-896D-6840B130EB93}" destId="{1AA0B043-A057-4479-9D78-0ABBFE069D7E}" srcOrd="0" destOrd="0" parTransId="{0DD690C5-0D83-413A-9DDC-6EC4E246E10D}" sibTransId="{11B2EC70-E645-4CF3-9797-D420C80ECB54}"/>
    <dgm:cxn modelId="{713BFC6D-9299-4F80-B4E9-03AD97E06A97}" srcId="{49AEE16B-1FCA-42C8-896D-6840B130EB93}" destId="{8BBD3393-E29D-479B-9B82-AC6272009035}" srcOrd="1" destOrd="0" parTransId="{FDC2E72C-297A-4C97-95C0-8C06CDA1DCDE}" sibTransId="{4818FD1E-43D5-492B-A94D-E51A67A87791}"/>
    <dgm:cxn modelId="{7A2A896A-CBA2-41B5-B492-176FC633BD3D}" srcId="{49AEE16B-1FCA-42C8-896D-6840B130EB93}" destId="{5C530605-F3A6-49CC-8D96-0D8E19193D13}" srcOrd="2" destOrd="0" parTransId="{139ED901-CF45-45D5-BFC2-CC5643D01CEC}" sibTransId="{89826DF6-E657-4F80-9855-CAECCC178EF0}"/>
    <dgm:cxn modelId="{3524D8D2-05C7-43AC-915A-7E4F08C9D048}" srcId="{49AEE16B-1FCA-42C8-896D-6840B130EB93}" destId="{551A7292-FA61-4679-9071-B3622017C4E3}" srcOrd="3" destOrd="0" parTransId="{3CFA2820-88BA-4194-BE94-E9A02EC0D660}" sibTransId="{979F1AF8-466B-4195-BA51-0A1ADE663743}"/>
    <dgm:cxn modelId="{D778945B-B4ED-4602-91D4-CBDC8B95D1FB}" srcId="{49AEE16B-1FCA-42C8-896D-6840B130EB93}" destId="{B3FFECB2-1070-43E6-BF2A-10D9A8FAD59F}" srcOrd="5" destOrd="0" parTransId="{E2A5624E-8FFD-40DF-A16B-2E59BE3316B2}" sibTransId="{383D1B1C-9C15-44EE-804D-07135D5AE59A}"/>
    <dgm:cxn modelId="{D8AA2440-A14B-45D3-9EC8-78F495DD36A0}" type="presOf" srcId="{6F6F1614-9B9B-4447-930F-94A93459795B}" destId="{682DE0B4-0D3D-49C1-B95F-7C59CE66CE4F}" srcOrd="0" destOrd="0" presId="urn:microsoft.com/office/officeart/2005/8/layout/default"/>
    <dgm:cxn modelId="{C7BCDF92-E5F8-4BC9-B626-41F801D4AC2D}" type="presOf" srcId="{1AA0B043-A057-4479-9D78-0ABBFE069D7E}" destId="{5409A14D-8600-4CD7-BA22-C8C97EA55A09}" srcOrd="0" destOrd="0" presId="urn:microsoft.com/office/officeart/2005/8/layout/default"/>
    <dgm:cxn modelId="{8C5697F3-AF32-4F85-8529-F9BE7EE7C441}" type="presOf" srcId="{5C530605-F3A6-49CC-8D96-0D8E19193D13}" destId="{FC6D11F6-0930-4E86-9FFF-0CA7955E0195}" srcOrd="0" destOrd="0" presId="urn:microsoft.com/office/officeart/2005/8/layout/default"/>
    <dgm:cxn modelId="{DB16A24E-91B4-4FD1-BCBC-EE7F04BD9932}" srcId="{49AEE16B-1FCA-42C8-896D-6840B130EB93}" destId="{B64BE4D0-6E30-4968-ACC6-E4C5D96B21C6}" srcOrd="7" destOrd="0" parTransId="{DA6FCEFE-780B-4731-82AD-5CF6601BDAB5}" sibTransId="{A844D15E-E1C2-49CF-AA57-257EE8CDAC3F}"/>
    <dgm:cxn modelId="{2C9046F4-7F43-46E4-A539-88166249957A}" type="presOf" srcId="{B3FFECB2-1070-43E6-BF2A-10D9A8FAD59F}" destId="{074532F1-2329-4069-95EA-A14E526D7A08}" srcOrd="0" destOrd="0" presId="urn:microsoft.com/office/officeart/2005/8/layout/default"/>
    <dgm:cxn modelId="{289AEE50-D8FD-42E9-A854-6B2F744FFE89}" type="presOf" srcId="{B64BE4D0-6E30-4968-ACC6-E4C5D96B21C6}" destId="{8A581588-8ADB-4FBC-B016-38B308494268}" srcOrd="0" destOrd="0" presId="urn:microsoft.com/office/officeart/2005/8/layout/default"/>
    <dgm:cxn modelId="{64A60ABD-E1E3-44CD-B143-8F21FB5C6A4C}" type="presOf" srcId="{205AF9ED-1021-4C90-8BEF-C63C0999AF0C}" destId="{94D96B8E-463E-49F7-8478-2F045F681AE3}" srcOrd="0" destOrd="0" presId="urn:microsoft.com/office/officeart/2005/8/layout/default"/>
    <dgm:cxn modelId="{584284B2-B9F4-41CD-9AC6-1E77C9BD692C}" type="presOf" srcId="{8BBD3393-E29D-479B-9B82-AC6272009035}" destId="{0BC37B43-D8D6-4E6E-BA56-35CC214EB562}" srcOrd="0" destOrd="0" presId="urn:microsoft.com/office/officeart/2005/8/layout/default"/>
    <dgm:cxn modelId="{4FECB47D-B903-4AB0-B3A5-A00D5FA01F27}" type="presOf" srcId="{551A7292-FA61-4679-9071-B3622017C4E3}" destId="{932FA310-81DB-4DE0-B5AE-B2C098C58D0A}" srcOrd="0" destOrd="0" presId="urn:microsoft.com/office/officeart/2005/8/layout/default"/>
    <dgm:cxn modelId="{9D4FB200-A365-4638-9986-F9F6FD6A17EB}" type="presOf" srcId="{49AEE16B-1FCA-42C8-896D-6840B130EB93}" destId="{A1A3D632-C361-45CA-A873-21B5FBBBCE5A}" srcOrd="0" destOrd="0" presId="urn:microsoft.com/office/officeart/2005/8/layout/default"/>
    <dgm:cxn modelId="{E1698488-6100-4C02-A52B-3F3D8CA18E63}" srcId="{49AEE16B-1FCA-42C8-896D-6840B130EB93}" destId="{6F6F1614-9B9B-4447-930F-94A93459795B}" srcOrd="6" destOrd="0" parTransId="{AD930229-1714-4684-BDDA-4949A96E37B7}" sibTransId="{B2C6C30F-4AA0-4D93-90AE-F70D5B6D0772}"/>
    <dgm:cxn modelId="{60FF211B-F149-46C9-BC73-8E1F0F523605}" type="presOf" srcId="{9280333B-A828-4D56-82A7-9B5073ABE858}" destId="{4F26BB23-ADE3-445D-A921-C2511FDD782E}" srcOrd="0" destOrd="0" presId="urn:microsoft.com/office/officeart/2005/8/layout/default"/>
    <dgm:cxn modelId="{9C22AE21-1CFE-4869-8388-F800813AB19E}" type="presParOf" srcId="{A1A3D632-C361-45CA-A873-21B5FBBBCE5A}" destId="{5409A14D-8600-4CD7-BA22-C8C97EA55A09}" srcOrd="0" destOrd="0" presId="urn:microsoft.com/office/officeart/2005/8/layout/default"/>
    <dgm:cxn modelId="{BD0E2520-1E79-4408-BEAA-72945DE6F1D8}" type="presParOf" srcId="{A1A3D632-C361-45CA-A873-21B5FBBBCE5A}" destId="{94F2E338-FB49-4D2B-A22E-9C7FB6F20B6A}" srcOrd="1" destOrd="0" presId="urn:microsoft.com/office/officeart/2005/8/layout/default"/>
    <dgm:cxn modelId="{BF618812-FF53-4D93-9D34-31DED935C406}" type="presParOf" srcId="{A1A3D632-C361-45CA-A873-21B5FBBBCE5A}" destId="{0BC37B43-D8D6-4E6E-BA56-35CC214EB562}" srcOrd="2" destOrd="0" presId="urn:microsoft.com/office/officeart/2005/8/layout/default"/>
    <dgm:cxn modelId="{E486F044-645B-40FB-86ED-9CCACD203F35}" type="presParOf" srcId="{A1A3D632-C361-45CA-A873-21B5FBBBCE5A}" destId="{E522E142-0AF1-4CB5-8D7E-A9DE706D1B13}" srcOrd="3" destOrd="0" presId="urn:microsoft.com/office/officeart/2005/8/layout/default"/>
    <dgm:cxn modelId="{CD8CBF93-B42B-4C12-87BE-FE8AF8CDF3B2}" type="presParOf" srcId="{A1A3D632-C361-45CA-A873-21B5FBBBCE5A}" destId="{FC6D11F6-0930-4E86-9FFF-0CA7955E0195}" srcOrd="4" destOrd="0" presId="urn:microsoft.com/office/officeart/2005/8/layout/default"/>
    <dgm:cxn modelId="{BCA79BE0-F693-4289-A1BF-A8CB20E2001B}" type="presParOf" srcId="{A1A3D632-C361-45CA-A873-21B5FBBBCE5A}" destId="{B748381B-CA17-4E37-81B8-61E603818ED8}" srcOrd="5" destOrd="0" presId="urn:microsoft.com/office/officeart/2005/8/layout/default"/>
    <dgm:cxn modelId="{FAB15055-60B1-4A85-B62E-C75A96C1137B}" type="presParOf" srcId="{A1A3D632-C361-45CA-A873-21B5FBBBCE5A}" destId="{932FA310-81DB-4DE0-B5AE-B2C098C58D0A}" srcOrd="6" destOrd="0" presId="urn:microsoft.com/office/officeart/2005/8/layout/default"/>
    <dgm:cxn modelId="{D956BFE9-0CE8-4466-A7A6-AF4099361909}" type="presParOf" srcId="{A1A3D632-C361-45CA-A873-21B5FBBBCE5A}" destId="{3B4A5688-AA34-47A2-8E36-391C6DFF4B65}" srcOrd="7" destOrd="0" presId="urn:microsoft.com/office/officeart/2005/8/layout/default"/>
    <dgm:cxn modelId="{367194F3-A161-4A61-BE39-D3FC256A347C}" type="presParOf" srcId="{A1A3D632-C361-45CA-A873-21B5FBBBCE5A}" destId="{4F26BB23-ADE3-445D-A921-C2511FDD782E}" srcOrd="8" destOrd="0" presId="urn:microsoft.com/office/officeart/2005/8/layout/default"/>
    <dgm:cxn modelId="{CD5BB3BF-A9E2-4E59-9E3F-3748098605FF}" type="presParOf" srcId="{A1A3D632-C361-45CA-A873-21B5FBBBCE5A}" destId="{39615F1E-FFBC-46E8-B9C8-8B2404C8D8B8}" srcOrd="9" destOrd="0" presId="urn:microsoft.com/office/officeart/2005/8/layout/default"/>
    <dgm:cxn modelId="{B4CA7B65-63F9-4BD7-9697-A4CD904F49AF}" type="presParOf" srcId="{A1A3D632-C361-45CA-A873-21B5FBBBCE5A}" destId="{074532F1-2329-4069-95EA-A14E526D7A08}" srcOrd="10" destOrd="0" presId="urn:microsoft.com/office/officeart/2005/8/layout/default"/>
    <dgm:cxn modelId="{370C3786-9949-470C-8B30-A659D2E164B4}" type="presParOf" srcId="{A1A3D632-C361-45CA-A873-21B5FBBBCE5A}" destId="{BDC3875D-D158-42F8-B6E4-76C4A5FFAF34}" srcOrd="11" destOrd="0" presId="urn:microsoft.com/office/officeart/2005/8/layout/default"/>
    <dgm:cxn modelId="{BC9AE817-49FB-484B-8089-FB8A6FC9B538}" type="presParOf" srcId="{A1A3D632-C361-45CA-A873-21B5FBBBCE5A}" destId="{682DE0B4-0D3D-49C1-B95F-7C59CE66CE4F}" srcOrd="12" destOrd="0" presId="urn:microsoft.com/office/officeart/2005/8/layout/default"/>
    <dgm:cxn modelId="{24777F54-2E0D-499E-B84D-758B67AB1FFD}" type="presParOf" srcId="{A1A3D632-C361-45CA-A873-21B5FBBBCE5A}" destId="{FC53E246-8441-49FC-81F9-C0C78FF088B4}" srcOrd="13" destOrd="0" presId="urn:microsoft.com/office/officeart/2005/8/layout/default"/>
    <dgm:cxn modelId="{D794F9D2-98AF-448B-8505-E8BAE293920B}" type="presParOf" srcId="{A1A3D632-C361-45CA-A873-21B5FBBBCE5A}" destId="{8A581588-8ADB-4FBC-B016-38B308494268}" srcOrd="14" destOrd="0" presId="urn:microsoft.com/office/officeart/2005/8/layout/default"/>
    <dgm:cxn modelId="{069D6B1A-D95E-4923-91A0-EFB4FC3F043D}" type="presParOf" srcId="{A1A3D632-C361-45CA-A873-21B5FBBBCE5A}" destId="{2E11EBA7-1783-411E-850A-F607039148ED}" srcOrd="15" destOrd="0" presId="urn:microsoft.com/office/officeart/2005/8/layout/default"/>
    <dgm:cxn modelId="{DC3B9CC6-9F3F-4008-8015-0AB0D7A61F30}" type="presParOf" srcId="{A1A3D632-C361-45CA-A873-21B5FBBBCE5A}" destId="{94D96B8E-463E-49F7-8478-2F045F681AE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3B94C6-0709-4059-8B7D-B4C34EE4B100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52D0DE0-501B-4A29-AD80-5F2442AF45A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работы</a:t>
          </a:r>
          <a:endParaRPr lang="ru-RU" sz="2400" dirty="0">
            <a:solidFill>
              <a:srgbClr val="002060"/>
            </a:solidFill>
          </a:endParaRPr>
        </a:p>
      </dgm:t>
    </dgm:pt>
    <dgm:pt modelId="{63BD4304-E573-4120-9270-90BB733CDF67}" type="parTrans" cxnId="{263BB708-B57C-4D76-BA8E-8C593865AB5E}">
      <dgm:prSet/>
      <dgm:spPr/>
      <dgm:t>
        <a:bodyPr/>
        <a:lstStyle/>
        <a:p>
          <a:endParaRPr lang="ru-RU"/>
        </a:p>
      </dgm:t>
    </dgm:pt>
    <dgm:pt modelId="{174BF926-B22D-47D0-B105-0230AACC5D88}" type="sibTrans" cxnId="{263BB708-B57C-4D76-BA8E-8C593865AB5E}">
      <dgm:prSet/>
      <dgm:spPr/>
      <dgm:t>
        <a:bodyPr/>
        <a:lstStyle/>
        <a:p>
          <a:endParaRPr lang="ru-RU"/>
        </a:p>
      </dgm:t>
    </dgm:pt>
    <dgm:pt modelId="{AAC6FC1A-6A8E-4107-AFEA-F8B1E73C221D}">
      <dgm:prSet phldrT="[Текст]"/>
      <dgm:spPr/>
      <dgm:t>
        <a:bodyPr/>
        <a:lstStyle/>
        <a:p>
          <a:r>
            <a:rPr lang="ru-RU" dirty="0" smtClean="0"/>
            <a:t>Проектная неделя в ОУ района </a:t>
          </a:r>
          <a:r>
            <a:rPr lang="ru-RU" b="1" dirty="0" smtClean="0">
              <a:solidFill>
                <a:srgbClr val="C00000"/>
              </a:solidFill>
            </a:rPr>
            <a:t>«Напишем историю своего наслега» </a:t>
          </a:r>
          <a:endParaRPr lang="ru-RU" b="1" dirty="0">
            <a:solidFill>
              <a:srgbClr val="C00000"/>
            </a:solidFill>
          </a:endParaRPr>
        </a:p>
      </dgm:t>
    </dgm:pt>
    <dgm:pt modelId="{6D0A69C6-ACF9-4844-A597-CB56A88E4B28}" type="parTrans" cxnId="{78389531-43B0-4E3B-BF8A-D5165D4584D6}">
      <dgm:prSet/>
      <dgm:spPr/>
      <dgm:t>
        <a:bodyPr/>
        <a:lstStyle/>
        <a:p>
          <a:endParaRPr lang="ru-RU"/>
        </a:p>
      </dgm:t>
    </dgm:pt>
    <dgm:pt modelId="{B8CB06A7-0A2C-4DF4-B030-F135ECC49644}" type="sibTrans" cxnId="{78389531-43B0-4E3B-BF8A-D5165D4584D6}">
      <dgm:prSet/>
      <dgm:spPr/>
      <dgm:t>
        <a:bodyPr/>
        <a:lstStyle/>
        <a:p>
          <a:endParaRPr lang="ru-RU"/>
        </a:p>
      </dgm:t>
    </dgm:pt>
    <dgm:pt modelId="{34394065-39A0-4ED7-BEC3-F357487F98C4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Экспертиза</a:t>
          </a:r>
          <a:r>
            <a:rPr lang="ru-RU" dirty="0" smtClean="0"/>
            <a:t> собранного материла краеведами, учеными, работниками архивов и музеев</a:t>
          </a:r>
          <a:endParaRPr lang="ru-RU" dirty="0"/>
        </a:p>
      </dgm:t>
    </dgm:pt>
    <dgm:pt modelId="{67AF6FFA-228C-4E87-BDD7-0208A2F0F23D}" type="parTrans" cxnId="{C970D2C5-7A20-4939-B02C-212C6F4A6A4A}">
      <dgm:prSet/>
      <dgm:spPr/>
      <dgm:t>
        <a:bodyPr/>
        <a:lstStyle/>
        <a:p>
          <a:endParaRPr lang="ru-RU"/>
        </a:p>
      </dgm:t>
    </dgm:pt>
    <dgm:pt modelId="{6EA03AE7-7E36-4D2E-95C4-6B7D7174D5F9}" type="sibTrans" cxnId="{C970D2C5-7A20-4939-B02C-212C6F4A6A4A}">
      <dgm:prSet/>
      <dgm:spPr/>
      <dgm:t>
        <a:bodyPr/>
        <a:lstStyle/>
        <a:p>
          <a:endParaRPr lang="ru-RU"/>
        </a:p>
      </dgm:t>
    </dgm:pt>
    <dgm:pt modelId="{9F418945-F203-4459-B8B6-7B4DDAC729C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по модулям </a:t>
          </a:r>
          <a:endParaRPr lang="ru-RU" sz="2400" dirty="0">
            <a:solidFill>
              <a:srgbClr val="002060"/>
            </a:solidFill>
          </a:endParaRPr>
        </a:p>
      </dgm:t>
    </dgm:pt>
    <dgm:pt modelId="{B4684FAE-51ED-4CCB-B9E3-426C42AFE83A}" type="parTrans" cxnId="{186CA3A9-9F8C-4B84-8F2E-D69CDEE06AEF}">
      <dgm:prSet/>
      <dgm:spPr/>
      <dgm:t>
        <a:bodyPr/>
        <a:lstStyle/>
        <a:p>
          <a:endParaRPr lang="ru-RU"/>
        </a:p>
      </dgm:t>
    </dgm:pt>
    <dgm:pt modelId="{4CAF042A-50CA-4A5F-AF4A-0CE6C8BB5A08}" type="sibTrans" cxnId="{186CA3A9-9F8C-4B84-8F2E-D69CDEE06AEF}">
      <dgm:prSet/>
      <dgm:spPr/>
      <dgm:t>
        <a:bodyPr/>
        <a:lstStyle/>
        <a:p>
          <a:endParaRPr lang="ru-RU"/>
        </a:p>
      </dgm:t>
    </dgm:pt>
    <dgm:pt modelId="{340C4FF5-1CD3-4D4E-B18E-5C661999DD14}">
      <dgm:prSet phldrT="[Текст]"/>
      <dgm:spPr/>
      <dgm:t>
        <a:bodyPr/>
        <a:lstStyle/>
        <a:p>
          <a:r>
            <a:rPr lang="ru-RU" dirty="0" smtClean="0"/>
            <a:t>Работа </a:t>
          </a:r>
          <a:r>
            <a:rPr lang="ru-RU" b="1" dirty="0" smtClean="0"/>
            <a:t>творческих </a:t>
          </a:r>
          <a:r>
            <a:rPr lang="ru-RU" dirty="0" smtClean="0">
              <a:solidFill>
                <a:srgbClr val="C00000"/>
              </a:solidFill>
            </a:rPr>
            <a:t>детско-взрослых групп </a:t>
          </a:r>
          <a:r>
            <a:rPr lang="ru-RU" dirty="0" smtClean="0"/>
            <a:t>по созданию конечных продуктов проекта</a:t>
          </a:r>
          <a:endParaRPr lang="ru-RU" dirty="0"/>
        </a:p>
      </dgm:t>
    </dgm:pt>
    <dgm:pt modelId="{B10B6B16-A616-47A9-A06B-108437E994A4}" type="parTrans" cxnId="{0F442EE8-E095-40CC-B664-7044BF732A83}">
      <dgm:prSet/>
      <dgm:spPr/>
      <dgm:t>
        <a:bodyPr/>
        <a:lstStyle/>
        <a:p>
          <a:endParaRPr lang="ru-RU"/>
        </a:p>
      </dgm:t>
    </dgm:pt>
    <dgm:pt modelId="{EAEC25E4-2C48-4F4A-A88E-09C0DF68F054}" type="sibTrans" cxnId="{0F442EE8-E095-40CC-B664-7044BF732A83}">
      <dgm:prSet/>
      <dgm:spPr/>
      <dgm:t>
        <a:bodyPr/>
        <a:lstStyle/>
        <a:p>
          <a:endParaRPr lang="ru-RU"/>
        </a:p>
      </dgm:t>
    </dgm:pt>
    <dgm:pt modelId="{FF87715E-2B13-486C-B841-86D89302C9B8}">
      <dgm:prSet phldrT="[Текст]"/>
      <dgm:spPr/>
      <dgm:t>
        <a:bodyPr/>
        <a:lstStyle/>
        <a:p>
          <a:r>
            <a:rPr lang="ru-RU" dirty="0" smtClean="0"/>
            <a:t>Линейка семейных </a:t>
          </a:r>
          <a:r>
            <a:rPr lang="ru-RU" dirty="0" smtClean="0">
              <a:solidFill>
                <a:srgbClr val="C00000"/>
              </a:solidFill>
            </a:rPr>
            <a:t>конкурсов</a:t>
          </a:r>
          <a:r>
            <a:rPr lang="ru-RU" dirty="0" smtClean="0"/>
            <a:t> и мероприятий в Год семьи по изучению семейной истории, истории рода, изучению генеалогии</a:t>
          </a:r>
          <a:endParaRPr lang="ru-RU" dirty="0"/>
        </a:p>
      </dgm:t>
    </dgm:pt>
    <dgm:pt modelId="{9BACEE55-2312-4E75-9887-630F659A2D32}" type="parTrans" cxnId="{DDC9AE6B-187B-4FD0-8A19-C64BA7B6F847}">
      <dgm:prSet/>
      <dgm:spPr/>
      <dgm:t>
        <a:bodyPr/>
        <a:lstStyle/>
        <a:p>
          <a:endParaRPr lang="ru-RU"/>
        </a:p>
      </dgm:t>
    </dgm:pt>
    <dgm:pt modelId="{3116E2C9-564D-4D9D-A8D7-42AA83948D94}" type="sibTrans" cxnId="{DDC9AE6B-187B-4FD0-8A19-C64BA7B6F847}">
      <dgm:prSet/>
      <dgm:spPr/>
      <dgm:t>
        <a:bodyPr/>
        <a:lstStyle/>
        <a:p>
          <a:endParaRPr lang="ru-RU"/>
        </a:p>
      </dgm:t>
    </dgm:pt>
    <dgm:pt modelId="{50CE21CC-6F63-4690-8894-0DBB4A0A86C1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проекта</a:t>
          </a:r>
          <a:endParaRPr lang="ru-RU" sz="2800" dirty="0">
            <a:solidFill>
              <a:srgbClr val="002060"/>
            </a:solidFill>
          </a:endParaRPr>
        </a:p>
      </dgm:t>
    </dgm:pt>
    <dgm:pt modelId="{4637252C-B39E-4FE8-92CE-D6CE8054F99F}" type="parTrans" cxnId="{9BA3AEA7-0529-4DA4-8560-5CB562E70F78}">
      <dgm:prSet/>
      <dgm:spPr/>
      <dgm:t>
        <a:bodyPr/>
        <a:lstStyle/>
        <a:p>
          <a:endParaRPr lang="ru-RU"/>
        </a:p>
      </dgm:t>
    </dgm:pt>
    <dgm:pt modelId="{7EE346EE-29D8-4C17-B7CB-E32652F41E5E}" type="sibTrans" cxnId="{9BA3AEA7-0529-4DA4-8560-5CB562E70F78}">
      <dgm:prSet/>
      <dgm:spPr/>
      <dgm:t>
        <a:bodyPr/>
        <a:lstStyle/>
        <a:p>
          <a:endParaRPr lang="ru-RU"/>
        </a:p>
      </dgm:t>
    </dgm:pt>
    <dgm:pt modelId="{7CB90BD4-1A26-43DC-94B7-C0B92A4552D7}">
      <dgm:prSet phldrT="[Текст]"/>
      <dgm:spPr/>
      <dgm:t>
        <a:bodyPr/>
        <a:lstStyle/>
        <a:p>
          <a:r>
            <a:rPr lang="ru-RU" dirty="0" smtClean="0"/>
            <a:t>Изучение малоизученных тем в истории района. Участие взрослых участников проекта в республиканской краеведческой </a:t>
          </a:r>
          <a:r>
            <a:rPr lang="ru-RU" b="1" dirty="0" smtClean="0">
              <a:solidFill>
                <a:srgbClr val="C00000"/>
              </a:solidFill>
            </a:rPr>
            <a:t>НПК, создание научных статей и их публикация. </a:t>
          </a:r>
          <a:r>
            <a:rPr lang="ru-RU" dirty="0" smtClean="0"/>
            <a:t>Участие детей в различных НПК, чтениях. </a:t>
          </a:r>
          <a:endParaRPr lang="ru-RU" dirty="0"/>
        </a:p>
      </dgm:t>
    </dgm:pt>
    <dgm:pt modelId="{0D8C2B56-EC3F-4F14-B538-5F21425A576D}" type="parTrans" cxnId="{27E58564-01B5-4F3D-9313-A4532D5D9B9B}">
      <dgm:prSet/>
      <dgm:spPr/>
      <dgm:t>
        <a:bodyPr/>
        <a:lstStyle/>
        <a:p>
          <a:endParaRPr lang="ru-RU"/>
        </a:p>
      </dgm:t>
    </dgm:pt>
    <dgm:pt modelId="{303A6E85-CAD1-406C-8091-A79E469E5DBA}" type="sibTrans" cxnId="{27E58564-01B5-4F3D-9313-A4532D5D9B9B}">
      <dgm:prSet/>
      <dgm:spPr/>
      <dgm:t>
        <a:bodyPr/>
        <a:lstStyle/>
        <a:p>
          <a:endParaRPr lang="ru-RU"/>
        </a:p>
      </dgm:t>
    </dgm:pt>
    <dgm:pt modelId="{20A4ABB5-C4E2-4D3A-AE7A-8A44B61EF32C}">
      <dgm:prSet/>
      <dgm:spPr/>
      <dgm:t>
        <a:bodyPr/>
        <a:lstStyle/>
        <a:p>
          <a:endParaRPr lang="ru-RU" dirty="0"/>
        </a:p>
      </dgm:t>
    </dgm:pt>
    <dgm:pt modelId="{131DBBC0-4DDA-48F4-94C8-0012DB2E12F7}" type="parTrans" cxnId="{0B6A134C-61CF-43C3-B8F5-0FC7FBCD2B25}">
      <dgm:prSet/>
      <dgm:spPr/>
      <dgm:t>
        <a:bodyPr/>
        <a:lstStyle/>
        <a:p>
          <a:endParaRPr lang="ru-RU"/>
        </a:p>
      </dgm:t>
    </dgm:pt>
    <dgm:pt modelId="{C00C3367-183F-4791-9E95-DF73148B14B0}" type="sibTrans" cxnId="{0B6A134C-61CF-43C3-B8F5-0FC7FBCD2B25}">
      <dgm:prSet/>
      <dgm:spPr/>
      <dgm:t>
        <a:bodyPr/>
        <a:lstStyle/>
        <a:p>
          <a:endParaRPr lang="ru-RU"/>
        </a:p>
      </dgm:t>
    </dgm:pt>
    <dgm:pt modelId="{5E5EBCDE-0E6B-4FEC-9647-39FECC524C73}">
      <dgm:prSet/>
      <dgm:spPr/>
      <dgm:t>
        <a:bodyPr/>
        <a:lstStyle/>
        <a:p>
          <a:endParaRPr lang="ru-RU" dirty="0"/>
        </a:p>
      </dgm:t>
    </dgm:pt>
    <dgm:pt modelId="{D53FF0B2-E823-4358-8FC1-9A9E4AD40440}" type="parTrans" cxnId="{D2429311-2683-435A-B52B-5EA874B33E7E}">
      <dgm:prSet/>
      <dgm:spPr/>
      <dgm:t>
        <a:bodyPr/>
        <a:lstStyle/>
        <a:p>
          <a:endParaRPr lang="ru-RU"/>
        </a:p>
      </dgm:t>
    </dgm:pt>
    <dgm:pt modelId="{B63849EB-9010-4838-9E04-351BC71E78D1}" type="sibTrans" cxnId="{D2429311-2683-435A-B52B-5EA874B33E7E}">
      <dgm:prSet/>
      <dgm:spPr/>
      <dgm:t>
        <a:bodyPr/>
        <a:lstStyle/>
        <a:p>
          <a:endParaRPr lang="ru-RU"/>
        </a:p>
      </dgm:t>
    </dgm:pt>
    <dgm:pt modelId="{CDC6F7B9-0532-466D-A9B4-E9F9EE0EE55B}">
      <dgm:prSet/>
      <dgm:spPr/>
      <dgm:t>
        <a:bodyPr/>
        <a:lstStyle/>
        <a:p>
          <a:r>
            <a:rPr lang="ru-RU" dirty="0" smtClean="0"/>
            <a:t>Публичная презентация продуктов проекта   в День празднования Дня Республики и Дня </a:t>
          </a:r>
          <a:r>
            <a:rPr lang="ru-RU" dirty="0" err="1" smtClean="0"/>
            <a:t>Сунтарского</a:t>
          </a:r>
          <a:r>
            <a:rPr lang="ru-RU" dirty="0" smtClean="0"/>
            <a:t> </a:t>
          </a:r>
          <a:r>
            <a:rPr lang="ru-RU" dirty="0" smtClean="0"/>
            <a:t>района </a:t>
          </a:r>
          <a:r>
            <a:rPr lang="ru-RU" dirty="0" smtClean="0">
              <a:solidFill>
                <a:srgbClr val="FF0000"/>
              </a:solidFill>
            </a:rPr>
            <a:t>(апрель, сентябрь, декабрь ). </a:t>
          </a:r>
          <a:endParaRPr lang="ru-RU" dirty="0">
            <a:solidFill>
              <a:srgbClr val="FF0000"/>
            </a:solidFill>
          </a:endParaRPr>
        </a:p>
      </dgm:t>
    </dgm:pt>
    <dgm:pt modelId="{B2C171A8-C263-42C5-8BBC-CAC19B4CD4E4}" type="parTrans" cxnId="{B66391AD-05D0-4A6E-B354-EA92F6A9D4CF}">
      <dgm:prSet/>
      <dgm:spPr/>
      <dgm:t>
        <a:bodyPr/>
        <a:lstStyle/>
        <a:p>
          <a:endParaRPr lang="ru-RU"/>
        </a:p>
      </dgm:t>
    </dgm:pt>
    <dgm:pt modelId="{58068B6B-C5D5-43F3-8EBE-9C89311C3FA7}" type="sibTrans" cxnId="{B66391AD-05D0-4A6E-B354-EA92F6A9D4CF}">
      <dgm:prSet/>
      <dgm:spPr/>
      <dgm:t>
        <a:bodyPr/>
        <a:lstStyle/>
        <a:p>
          <a:endParaRPr lang="ru-RU"/>
        </a:p>
      </dgm:t>
    </dgm:pt>
    <dgm:pt modelId="{545CD8A8-1B93-4652-8539-B925C01996C1}">
      <dgm:prSet phldrT="[Текст]"/>
      <dgm:spPr/>
      <dgm:t>
        <a:bodyPr/>
        <a:lstStyle/>
        <a:p>
          <a:endParaRPr lang="ru-RU" dirty="0"/>
        </a:p>
      </dgm:t>
    </dgm:pt>
    <dgm:pt modelId="{B5343456-6438-4195-98F2-6FDDA479CB18}" type="parTrans" cxnId="{CCDAD190-2FEB-4870-BB88-3AABA107D0C5}">
      <dgm:prSet/>
      <dgm:spPr/>
      <dgm:t>
        <a:bodyPr/>
        <a:lstStyle/>
        <a:p>
          <a:endParaRPr lang="ru-RU"/>
        </a:p>
      </dgm:t>
    </dgm:pt>
    <dgm:pt modelId="{D1F33F73-0E85-4F33-BC42-A2A57B3DEA27}" type="sibTrans" cxnId="{CCDAD190-2FEB-4870-BB88-3AABA107D0C5}">
      <dgm:prSet/>
      <dgm:spPr/>
      <dgm:t>
        <a:bodyPr/>
        <a:lstStyle/>
        <a:p>
          <a:endParaRPr lang="ru-RU"/>
        </a:p>
      </dgm:t>
    </dgm:pt>
    <dgm:pt modelId="{3A57F29C-D6DC-4636-8E1D-E3A7D327E6C1}">
      <dgm:prSet phldrT="[Текст]"/>
      <dgm:spPr/>
      <dgm:t>
        <a:bodyPr/>
        <a:lstStyle/>
        <a:p>
          <a:endParaRPr lang="ru-RU" dirty="0"/>
        </a:p>
      </dgm:t>
    </dgm:pt>
    <dgm:pt modelId="{D137D82E-F37B-49D9-A1F2-FA0C9DF209DC}" type="parTrans" cxnId="{98CD9749-DA0A-4CB3-899B-B867795FC51F}">
      <dgm:prSet/>
      <dgm:spPr/>
      <dgm:t>
        <a:bodyPr/>
        <a:lstStyle/>
        <a:p>
          <a:endParaRPr lang="ru-RU"/>
        </a:p>
      </dgm:t>
    </dgm:pt>
    <dgm:pt modelId="{7DECDA9B-6B0B-4133-BECE-CAF733E4A8F2}" type="sibTrans" cxnId="{98CD9749-DA0A-4CB3-899B-B867795FC51F}">
      <dgm:prSet/>
      <dgm:spPr/>
      <dgm:t>
        <a:bodyPr/>
        <a:lstStyle/>
        <a:p>
          <a:endParaRPr lang="ru-RU"/>
        </a:p>
      </dgm:t>
    </dgm:pt>
    <dgm:pt modelId="{AFF97B6A-18CB-443B-95D0-DB2A28174F20}" type="pres">
      <dgm:prSet presAssocID="{143B94C6-0709-4059-8B7D-B4C34EE4B1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D4B78D-7F87-4E22-AA8A-2B05EAB4A6EF}" type="pres">
      <dgm:prSet presAssocID="{B52D0DE0-501B-4A29-AD80-5F2442AF45A7}" presName="composite" presStyleCnt="0"/>
      <dgm:spPr/>
    </dgm:pt>
    <dgm:pt modelId="{B8966E3B-43D3-473A-887C-59248E186C54}" type="pres">
      <dgm:prSet presAssocID="{B52D0DE0-501B-4A29-AD80-5F2442AF45A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DFB7D-19E8-44EB-9567-84D7FC28A9B3}" type="pres">
      <dgm:prSet presAssocID="{B52D0DE0-501B-4A29-AD80-5F2442AF45A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488CC-95CE-46E1-8245-416C383952A7}" type="pres">
      <dgm:prSet presAssocID="{174BF926-B22D-47D0-B105-0230AACC5D88}" presName="space" presStyleCnt="0"/>
      <dgm:spPr/>
    </dgm:pt>
    <dgm:pt modelId="{2132CA71-8E61-4982-AB5B-E1E0A5427395}" type="pres">
      <dgm:prSet presAssocID="{9F418945-F203-4459-B8B6-7B4DDAC729C3}" presName="composite" presStyleCnt="0"/>
      <dgm:spPr/>
    </dgm:pt>
    <dgm:pt modelId="{0D9F22F0-91D4-43E6-91B3-86666C477B18}" type="pres">
      <dgm:prSet presAssocID="{9F418945-F203-4459-B8B6-7B4DDAC729C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9FF71-5BA5-4C4F-981A-8BAFF5E5D10B}" type="pres">
      <dgm:prSet presAssocID="{9F418945-F203-4459-B8B6-7B4DDAC729C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6D2E1-D276-49B4-9AFE-7A365DB0863D}" type="pres">
      <dgm:prSet presAssocID="{4CAF042A-50CA-4A5F-AF4A-0CE6C8BB5A08}" presName="space" presStyleCnt="0"/>
      <dgm:spPr/>
    </dgm:pt>
    <dgm:pt modelId="{2080C7AF-F3A3-4E29-BBE0-A2B6D05CE5ED}" type="pres">
      <dgm:prSet presAssocID="{50CE21CC-6F63-4690-8894-0DBB4A0A86C1}" presName="composite" presStyleCnt="0"/>
      <dgm:spPr/>
    </dgm:pt>
    <dgm:pt modelId="{190C57D9-A0BF-48F1-B9A2-20764866FFD6}" type="pres">
      <dgm:prSet presAssocID="{50CE21CC-6F63-4690-8894-0DBB4A0A86C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2996E-29F5-40FF-9554-66BBD6639A20}" type="pres">
      <dgm:prSet presAssocID="{50CE21CC-6F63-4690-8894-0DBB4A0A86C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B8E3E6-3B37-48DB-BAC5-3B9C3933D087}" type="presOf" srcId="{7CB90BD4-1A26-43DC-94B7-C0B92A4552D7}" destId="{4CF2996E-29F5-40FF-9554-66BBD6639A20}" srcOrd="0" destOrd="0" presId="urn:microsoft.com/office/officeart/2005/8/layout/hList1"/>
    <dgm:cxn modelId="{0B6A134C-61CF-43C3-B8F5-0FC7FBCD2B25}" srcId="{B52D0DE0-501B-4A29-AD80-5F2442AF45A7}" destId="{20A4ABB5-C4E2-4D3A-AE7A-8A44B61EF32C}" srcOrd="1" destOrd="0" parTransId="{131DBBC0-4DDA-48F4-94C8-0012DB2E12F7}" sibTransId="{C00C3367-183F-4791-9E95-DF73148B14B0}"/>
    <dgm:cxn modelId="{B66391AD-05D0-4A6E-B354-EA92F6A9D4CF}" srcId="{50CE21CC-6F63-4690-8894-0DBB4A0A86C1}" destId="{CDC6F7B9-0532-466D-A9B4-E9F9EE0EE55B}" srcOrd="1" destOrd="0" parTransId="{B2C171A8-C263-42C5-8BBC-CAC19B4CD4E4}" sibTransId="{58068B6B-C5D5-43F3-8EBE-9C89311C3FA7}"/>
    <dgm:cxn modelId="{DE88EA1B-5808-4811-B3E8-FA34DD30E06E}" type="presOf" srcId="{340C4FF5-1CD3-4D4E-B18E-5C661999DD14}" destId="{8679FF71-5BA5-4C4F-981A-8BAFF5E5D10B}" srcOrd="0" destOrd="0" presId="urn:microsoft.com/office/officeart/2005/8/layout/hList1"/>
    <dgm:cxn modelId="{9BA3AEA7-0529-4DA4-8560-5CB562E70F78}" srcId="{143B94C6-0709-4059-8B7D-B4C34EE4B100}" destId="{50CE21CC-6F63-4690-8894-0DBB4A0A86C1}" srcOrd="2" destOrd="0" parTransId="{4637252C-B39E-4FE8-92CE-D6CE8054F99F}" sibTransId="{7EE346EE-29D8-4C17-B7CB-E32652F41E5E}"/>
    <dgm:cxn modelId="{0F442EE8-E095-40CC-B664-7044BF732A83}" srcId="{9F418945-F203-4459-B8B6-7B4DDAC729C3}" destId="{340C4FF5-1CD3-4D4E-B18E-5C661999DD14}" srcOrd="0" destOrd="0" parTransId="{B10B6B16-A616-47A9-A06B-108437E994A4}" sibTransId="{EAEC25E4-2C48-4F4A-A88E-09C0DF68F054}"/>
    <dgm:cxn modelId="{186CA3A9-9F8C-4B84-8F2E-D69CDEE06AEF}" srcId="{143B94C6-0709-4059-8B7D-B4C34EE4B100}" destId="{9F418945-F203-4459-B8B6-7B4DDAC729C3}" srcOrd="1" destOrd="0" parTransId="{B4684FAE-51ED-4CCB-B9E3-426C42AFE83A}" sibTransId="{4CAF042A-50CA-4A5F-AF4A-0CE6C8BB5A08}"/>
    <dgm:cxn modelId="{98CD9749-DA0A-4CB3-899B-B867795FC51F}" srcId="{9F418945-F203-4459-B8B6-7B4DDAC729C3}" destId="{3A57F29C-D6DC-4636-8E1D-E3A7D327E6C1}" srcOrd="1" destOrd="0" parTransId="{D137D82E-F37B-49D9-A1F2-FA0C9DF209DC}" sibTransId="{7DECDA9B-6B0B-4133-BECE-CAF733E4A8F2}"/>
    <dgm:cxn modelId="{78389531-43B0-4E3B-BF8A-D5165D4584D6}" srcId="{B52D0DE0-501B-4A29-AD80-5F2442AF45A7}" destId="{AAC6FC1A-6A8E-4107-AFEA-F8B1E73C221D}" srcOrd="0" destOrd="0" parTransId="{6D0A69C6-ACF9-4844-A597-CB56A88E4B28}" sibTransId="{B8CB06A7-0A2C-4DF4-B030-F135ECC49644}"/>
    <dgm:cxn modelId="{2ECB93E4-3EED-457E-8311-9DB3F105D38E}" type="presOf" srcId="{AAC6FC1A-6A8E-4107-AFEA-F8B1E73C221D}" destId="{4DDDFB7D-19E8-44EB-9567-84D7FC28A9B3}" srcOrd="0" destOrd="0" presId="urn:microsoft.com/office/officeart/2005/8/layout/hList1"/>
    <dgm:cxn modelId="{13211273-73F3-4716-B286-BE6FE2386886}" type="presOf" srcId="{CDC6F7B9-0532-466D-A9B4-E9F9EE0EE55B}" destId="{4CF2996E-29F5-40FF-9554-66BBD6639A20}" srcOrd="0" destOrd="1" presId="urn:microsoft.com/office/officeart/2005/8/layout/hList1"/>
    <dgm:cxn modelId="{D3539E3E-C422-4DD4-BFE4-BA1006690089}" type="presOf" srcId="{143B94C6-0709-4059-8B7D-B4C34EE4B100}" destId="{AFF97B6A-18CB-443B-95D0-DB2A28174F20}" srcOrd="0" destOrd="0" presId="urn:microsoft.com/office/officeart/2005/8/layout/hList1"/>
    <dgm:cxn modelId="{CCDAD190-2FEB-4870-BB88-3AABA107D0C5}" srcId="{9F418945-F203-4459-B8B6-7B4DDAC729C3}" destId="{545CD8A8-1B93-4652-8539-B925C01996C1}" srcOrd="2" destOrd="0" parTransId="{B5343456-6438-4195-98F2-6FDDA479CB18}" sibTransId="{D1F33F73-0E85-4F33-BC42-A2A57B3DEA27}"/>
    <dgm:cxn modelId="{263BB708-B57C-4D76-BA8E-8C593865AB5E}" srcId="{143B94C6-0709-4059-8B7D-B4C34EE4B100}" destId="{B52D0DE0-501B-4A29-AD80-5F2442AF45A7}" srcOrd="0" destOrd="0" parTransId="{63BD4304-E573-4120-9270-90BB733CDF67}" sibTransId="{174BF926-B22D-47D0-B105-0230AACC5D88}"/>
    <dgm:cxn modelId="{27E58564-01B5-4F3D-9313-A4532D5D9B9B}" srcId="{50CE21CC-6F63-4690-8894-0DBB4A0A86C1}" destId="{7CB90BD4-1A26-43DC-94B7-C0B92A4552D7}" srcOrd="0" destOrd="0" parTransId="{0D8C2B56-EC3F-4F14-B538-5F21425A576D}" sibTransId="{303A6E85-CAD1-406C-8091-A79E469E5DBA}"/>
    <dgm:cxn modelId="{0D00AD0B-1C87-449C-B149-7E732364FC48}" type="presOf" srcId="{20A4ABB5-C4E2-4D3A-AE7A-8A44B61EF32C}" destId="{4DDDFB7D-19E8-44EB-9567-84D7FC28A9B3}" srcOrd="0" destOrd="1" presId="urn:microsoft.com/office/officeart/2005/8/layout/hList1"/>
    <dgm:cxn modelId="{19ED9FC9-B408-4189-B051-817A8260678D}" type="presOf" srcId="{34394065-39A0-4ED7-BEC3-F357487F98C4}" destId="{4DDDFB7D-19E8-44EB-9567-84D7FC28A9B3}" srcOrd="0" destOrd="2" presId="urn:microsoft.com/office/officeart/2005/8/layout/hList1"/>
    <dgm:cxn modelId="{D2429311-2683-435A-B52B-5EA874B33E7E}" srcId="{B52D0DE0-501B-4A29-AD80-5F2442AF45A7}" destId="{5E5EBCDE-0E6B-4FEC-9647-39FECC524C73}" srcOrd="3" destOrd="0" parTransId="{D53FF0B2-E823-4358-8FC1-9A9E4AD40440}" sibTransId="{B63849EB-9010-4838-9E04-351BC71E78D1}"/>
    <dgm:cxn modelId="{A72B6BBE-146B-4961-BCD3-9865864DBC48}" type="presOf" srcId="{3A57F29C-D6DC-4636-8E1D-E3A7D327E6C1}" destId="{8679FF71-5BA5-4C4F-981A-8BAFF5E5D10B}" srcOrd="0" destOrd="1" presId="urn:microsoft.com/office/officeart/2005/8/layout/hList1"/>
    <dgm:cxn modelId="{E6B37FA7-0F48-4C11-887E-10D07F1E7FBD}" type="presOf" srcId="{FF87715E-2B13-486C-B841-86D89302C9B8}" destId="{8679FF71-5BA5-4C4F-981A-8BAFF5E5D10B}" srcOrd="0" destOrd="3" presId="urn:microsoft.com/office/officeart/2005/8/layout/hList1"/>
    <dgm:cxn modelId="{C71C97FF-0903-4A10-A021-C4EB4696A60E}" type="presOf" srcId="{B52D0DE0-501B-4A29-AD80-5F2442AF45A7}" destId="{B8966E3B-43D3-473A-887C-59248E186C54}" srcOrd="0" destOrd="0" presId="urn:microsoft.com/office/officeart/2005/8/layout/hList1"/>
    <dgm:cxn modelId="{BFDD900F-13C1-45B4-B15D-CC4BBAE00A35}" type="presOf" srcId="{50CE21CC-6F63-4690-8894-0DBB4A0A86C1}" destId="{190C57D9-A0BF-48F1-B9A2-20764866FFD6}" srcOrd="0" destOrd="0" presId="urn:microsoft.com/office/officeart/2005/8/layout/hList1"/>
    <dgm:cxn modelId="{7D5C8DF3-862D-48F0-BB68-EFC7EFD84E61}" type="presOf" srcId="{9F418945-F203-4459-B8B6-7B4DDAC729C3}" destId="{0D9F22F0-91D4-43E6-91B3-86666C477B18}" srcOrd="0" destOrd="0" presId="urn:microsoft.com/office/officeart/2005/8/layout/hList1"/>
    <dgm:cxn modelId="{C970D2C5-7A20-4939-B02C-212C6F4A6A4A}" srcId="{B52D0DE0-501B-4A29-AD80-5F2442AF45A7}" destId="{34394065-39A0-4ED7-BEC3-F357487F98C4}" srcOrd="2" destOrd="0" parTransId="{67AF6FFA-228C-4E87-BDD7-0208A2F0F23D}" sibTransId="{6EA03AE7-7E36-4D2E-95C4-6B7D7174D5F9}"/>
    <dgm:cxn modelId="{14935E1E-8E0D-49F5-8FFD-26DE2029CE65}" type="presOf" srcId="{545CD8A8-1B93-4652-8539-B925C01996C1}" destId="{8679FF71-5BA5-4C4F-981A-8BAFF5E5D10B}" srcOrd="0" destOrd="2" presId="urn:microsoft.com/office/officeart/2005/8/layout/hList1"/>
    <dgm:cxn modelId="{DDC9AE6B-187B-4FD0-8A19-C64BA7B6F847}" srcId="{9F418945-F203-4459-B8B6-7B4DDAC729C3}" destId="{FF87715E-2B13-486C-B841-86D89302C9B8}" srcOrd="3" destOrd="0" parTransId="{9BACEE55-2312-4E75-9887-630F659A2D32}" sibTransId="{3116E2C9-564D-4D9D-A8D7-42AA83948D94}"/>
    <dgm:cxn modelId="{43AF34A4-AF32-4A8D-A3B4-1C63CDE4DC7A}" type="presOf" srcId="{5E5EBCDE-0E6B-4FEC-9647-39FECC524C73}" destId="{4DDDFB7D-19E8-44EB-9567-84D7FC28A9B3}" srcOrd="0" destOrd="3" presId="urn:microsoft.com/office/officeart/2005/8/layout/hList1"/>
    <dgm:cxn modelId="{118847C6-6DBE-4F2F-807B-1222563DBE45}" type="presParOf" srcId="{AFF97B6A-18CB-443B-95D0-DB2A28174F20}" destId="{CFD4B78D-7F87-4E22-AA8A-2B05EAB4A6EF}" srcOrd="0" destOrd="0" presId="urn:microsoft.com/office/officeart/2005/8/layout/hList1"/>
    <dgm:cxn modelId="{F7DA3518-E121-415C-914A-2A0B40624EC8}" type="presParOf" srcId="{CFD4B78D-7F87-4E22-AA8A-2B05EAB4A6EF}" destId="{B8966E3B-43D3-473A-887C-59248E186C54}" srcOrd="0" destOrd="0" presId="urn:microsoft.com/office/officeart/2005/8/layout/hList1"/>
    <dgm:cxn modelId="{26B93266-08ED-45D8-8960-456A46168BD8}" type="presParOf" srcId="{CFD4B78D-7F87-4E22-AA8A-2B05EAB4A6EF}" destId="{4DDDFB7D-19E8-44EB-9567-84D7FC28A9B3}" srcOrd="1" destOrd="0" presId="urn:microsoft.com/office/officeart/2005/8/layout/hList1"/>
    <dgm:cxn modelId="{2F6F8205-9377-454C-9DE1-45CE1A45FADF}" type="presParOf" srcId="{AFF97B6A-18CB-443B-95D0-DB2A28174F20}" destId="{043488CC-95CE-46E1-8245-416C383952A7}" srcOrd="1" destOrd="0" presId="urn:microsoft.com/office/officeart/2005/8/layout/hList1"/>
    <dgm:cxn modelId="{1BC04E3D-6915-45A8-B5E1-4A1AFDEE365E}" type="presParOf" srcId="{AFF97B6A-18CB-443B-95D0-DB2A28174F20}" destId="{2132CA71-8E61-4982-AB5B-E1E0A5427395}" srcOrd="2" destOrd="0" presId="urn:microsoft.com/office/officeart/2005/8/layout/hList1"/>
    <dgm:cxn modelId="{FD531127-F330-4475-9E8E-6CAC7F1E02C4}" type="presParOf" srcId="{2132CA71-8E61-4982-AB5B-E1E0A5427395}" destId="{0D9F22F0-91D4-43E6-91B3-86666C477B18}" srcOrd="0" destOrd="0" presId="urn:microsoft.com/office/officeart/2005/8/layout/hList1"/>
    <dgm:cxn modelId="{E9A36DFD-047B-4E9A-B5FF-C98EF4C75E97}" type="presParOf" srcId="{2132CA71-8E61-4982-AB5B-E1E0A5427395}" destId="{8679FF71-5BA5-4C4F-981A-8BAFF5E5D10B}" srcOrd="1" destOrd="0" presId="urn:microsoft.com/office/officeart/2005/8/layout/hList1"/>
    <dgm:cxn modelId="{9957503B-F817-4564-91D1-069CB254C8FC}" type="presParOf" srcId="{AFF97B6A-18CB-443B-95D0-DB2A28174F20}" destId="{1096D2E1-D276-49B4-9AFE-7A365DB0863D}" srcOrd="3" destOrd="0" presId="urn:microsoft.com/office/officeart/2005/8/layout/hList1"/>
    <dgm:cxn modelId="{1DAF8E9F-D862-4BC6-A638-43E2591E4E61}" type="presParOf" srcId="{AFF97B6A-18CB-443B-95D0-DB2A28174F20}" destId="{2080C7AF-F3A3-4E29-BBE0-A2B6D05CE5ED}" srcOrd="4" destOrd="0" presId="urn:microsoft.com/office/officeart/2005/8/layout/hList1"/>
    <dgm:cxn modelId="{9724CC0B-4E97-42C8-AE35-7A2B28EBF2A9}" type="presParOf" srcId="{2080C7AF-F3A3-4E29-BBE0-A2B6D05CE5ED}" destId="{190C57D9-A0BF-48F1-B9A2-20764866FFD6}" srcOrd="0" destOrd="0" presId="urn:microsoft.com/office/officeart/2005/8/layout/hList1"/>
    <dgm:cxn modelId="{839CE0FE-ABC5-46E5-9F11-E38E57923328}" type="presParOf" srcId="{2080C7AF-F3A3-4E29-BBE0-A2B6D05CE5ED}" destId="{4CF2996E-29F5-40FF-9554-66BBD6639A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0955E7-6A84-43D7-92B4-10D3C7B34498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C278F5E-F9B4-448D-833C-349C5A1A8B68}">
      <dgm:prSet phldrT="[Текст]" custT="1"/>
      <dgm:spPr/>
      <dgm:t>
        <a:bodyPr/>
        <a:lstStyle/>
        <a:p>
          <a:r>
            <a:rPr lang="ru-RU" sz="4400" b="1" dirty="0" smtClean="0"/>
            <a:t>ФОРМАТ</a:t>
          </a:r>
          <a:endParaRPr lang="ru-RU" sz="4400" dirty="0"/>
        </a:p>
      </dgm:t>
    </dgm:pt>
    <dgm:pt modelId="{49FE19B6-9E1A-4B1E-8AA4-E1F26480CBF3}" type="parTrans" cxnId="{EB1B1B41-6514-4E33-AF5E-CEE3D55665E3}">
      <dgm:prSet/>
      <dgm:spPr/>
      <dgm:t>
        <a:bodyPr/>
        <a:lstStyle/>
        <a:p>
          <a:endParaRPr lang="ru-RU"/>
        </a:p>
      </dgm:t>
    </dgm:pt>
    <dgm:pt modelId="{1B025527-0111-4ED2-BD12-EFC250AD37A3}" type="sibTrans" cxnId="{EB1B1B41-6514-4E33-AF5E-CEE3D55665E3}">
      <dgm:prSet/>
      <dgm:spPr/>
      <dgm:t>
        <a:bodyPr/>
        <a:lstStyle/>
        <a:p>
          <a:endParaRPr lang="ru-RU"/>
        </a:p>
      </dgm:t>
    </dgm:pt>
    <dgm:pt modelId="{5BC3321B-62DE-49B5-A0A8-472EF5F71CDD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Проектная неделя во всех ОУ района</a:t>
          </a:r>
          <a:endParaRPr lang="ru-RU" dirty="0">
            <a:solidFill>
              <a:srgbClr val="C00000"/>
            </a:solidFill>
          </a:endParaRPr>
        </a:p>
      </dgm:t>
    </dgm:pt>
    <dgm:pt modelId="{BAF04112-93AE-44B1-80F8-D79BD0B9B081}" type="parTrans" cxnId="{761E2B49-8523-4F19-9F45-2C8D38109EC2}">
      <dgm:prSet/>
      <dgm:spPr/>
      <dgm:t>
        <a:bodyPr/>
        <a:lstStyle/>
        <a:p>
          <a:endParaRPr lang="ru-RU"/>
        </a:p>
      </dgm:t>
    </dgm:pt>
    <dgm:pt modelId="{B57369EA-E1FA-4732-8A4C-858A05329055}" type="sibTrans" cxnId="{761E2B49-8523-4F19-9F45-2C8D38109EC2}">
      <dgm:prSet/>
      <dgm:spPr/>
      <dgm:t>
        <a:bodyPr/>
        <a:lstStyle/>
        <a:p>
          <a:endParaRPr lang="ru-RU"/>
        </a:p>
      </dgm:t>
    </dgm:pt>
    <dgm:pt modelId="{7A3F9FD2-FF60-4B3C-955C-EE5FDDC016AE}">
      <dgm:prSet phldrT="[Текст]"/>
      <dgm:spPr/>
      <dgm:t>
        <a:bodyPr/>
        <a:lstStyle/>
        <a:p>
          <a:r>
            <a:rPr lang="ru-RU" dirty="0" smtClean="0"/>
            <a:t>Распределение тем по школам</a:t>
          </a:r>
          <a:endParaRPr lang="ru-RU" dirty="0"/>
        </a:p>
      </dgm:t>
    </dgm:pt>
    <dgm:pt modelId="{6CD117D5-E8B4-4186-98B7-5B67D020A5F8}" type="parTrans" cxnId="{92B80A6B-E667-41E8-99B4-D9EBDF79417E}">
      <dgm:prSet/>
      <dgm:spPr/>
      <dgm:t>
        <a:bodyPr/>
        <a:lstStyle/>
        <a:p>
          <a:endParaRPr lang="ru-RU"/>
        </a:p>
      </dgm:t>
    </dgm:pt>
    <dgm:pt modelId="{A8A53D42-9540-4325-9000-9190D276F549}" type="sibTrans" cxnId="{92B80A6B-E667-41E8-99B4-D9EBDF79417E}">
      <dgm:prSet/>
      <dgm:spPr/>
      <dgm:t>
        <a:bodyPr/>
        <a:lstStyle/>
        <a:p>
          <a:endParaRPr lang="ru-RU"/>
        </a:p>
      </dgm:t>
    </dgm:pt>
    <dgm:pt modelId="{077CA0F4-199E-43CF-91C1-8477D5E413E6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dirty="0" smtClean="0"/>
            <a:t>ФОРМАТ</a:t>
          </a: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652DC6F4-A227-4E7F-A8B0-C44EAF8A96BA}" type="parTrans" cxnId="{709C08DC-C3FC-4DA5-B72C-303DF3A5A10C}">
      <dgm:prSet/>
      <dgm:spPr/>
      <dgm:t>
        <a:bodyPr/>
        <a:lstStyle/>
        <a:p>
          <a:endParaRPr lang="ru-RU"/>
        </a:p>
      </dgm:t>
    </dgm:pt>
    <dgm:pt modelId="{71F2DEEE-BF4C-4ED2-9F6A-BEB5111EEB3A}" type="sibTrans" cxnId="{709C08DC-C3FC-4DA5-B72C-303DF3A5A10C}">
      <dgm:prSet/>
      <dgm:spPr/>
      <dgm:t>
        <a:bodyPr/>
        <a:lstStyle/>
        <a:p>
          <a:endParaRPr lang="ru-RU"/>
        </a:p>
      </dgm:t>
    </dgm:pt>
    <dgm:pt modelId="{2DFF4FC7-82C6-4171-8F86-27DF8A847505}">
      <dgm:prSet phldrT="[Текст]"/>
      <dgm:spPr/>
      <dgm:t>
        <a:bodyPr/>
        <a:lstStyle/>
        <a:p>
          <a:r>
            <a:rPr lang="ru-RU" dirty="0" smtClean="0"/>
            <a:t>Создание детско-взрослых групп по отдельным темам</a:t>
          </a:r>
          <a:endParaRPr lang="ru-RU" dirty="0"/>
        </a:p>
      </dgm:t>
    </dgm:pt>
    <dgm:pt modelId="{64B95ED9-1D14-4C55-80EF-3F666AE8C30F}" type="parTrans" cxnId="{8A6CCE28-57E8-4F50-9298-BF0BEF52650A}">
      <dgm:prSet/>
      <dgm:spPr/>
      <dgm:t>
        <a:bodyPr/>
        <a:lstStyle/>
        <a:p>
          <a:endParaRPr lang="ru-RU"/>
        </a:p>
      </dgm:t>
    </dgm:pt>
    <dgm:pt modelId="{E900B942-7A0A-40DE-A2B7-21FE09F863DE}" type="sibTrans" cxnId="{8A6CCE28-57E8-4F50-9298-BF0BEF52650A}">
      <dgm:prSet/>
      <dgm:spPr/>
      <dgm:t>
        <a:bodyPr/>
        <a:lstStyle/>
        <a:p>
          <a:endParaRPr lang="ru-RU"/>
        </a:p>
      </dgm:t>
    </dgm:pt>
    <dgm:pt modelId="{0EC102CD-0FA8-4A11-8D64-D995AFFF5411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Отход от классно-урочной системы </a:t>
          </a:r>
          <a:r>
            <a:rPr lang="ru-RU" dirty="0" smtClean="0"/>
            <a:t>в этот период, организация неформального образования</a:t>
          </a:r>
          <a:endParaRPr lang="ru-RU" dirty="0"/>
        </a:p>
      </dgm:t>
    </dgm:pt>
    <dgm:pt modelId="{4356565F-CD5B-45A4-9E0E-64379F132C94}" type="parTrans" cxnId="{7E5A0B28-D55E-4945-8C45-4804DC5EC608}">
      <dgm:prSet/>
      <dgm:spPr/>
      <dgm:t>
        <a:bodyPr/>
        <a:lstStyle/>
        <a:p>
          <a:endParaRPr lang="ru-RU"/>
        </a:p>
      </dgm:t>
    </dgm:pt>
    <dgm:pt modelId="{75830442-754F-4339-9294-C7673960FBA1}" type="sibTrans" cxnId="{7E5A0B28-D55E-4945-8C45-4804DC5EC608}">
      <dgm:prSet/>
      <dgm:spPr/>
      <dgm:t>
        <a:bodyPr/>
        <a:lstStyle/>
        <a:p>
          <a:endParaRPr lang="ru-RU"/>
        </a:p>
      </dgm:t>
    </dgm:pt>
    <dgm:pt modelId="{9665F884-A7E4-400B-B94B-A137DBCCCC6A}">
      <dgm:prSet phldrT="[Текст]"/>
      <dgm:spPr/>
      <dgm:t>
        <a:bodyPr/>
        <a:lstStyle/>
        <a:p>
          <a:endParaRPr lang="ru-RU" dirty="0"/>
        </a:p>
      </dgm:t>
    </dgm:pt>
    <dgm:pt modelId="{9296A358-C293-4B2A-AB34-93B43645DA74}" type="parTrans" cxnId="{8BB316B0-E3BD-434D-BC43-BAAC339C9477}">
      <dgm:prSet/>
      <dgm:spPr/>
      <dgm:t>
        <a:bodyPr/>
        <a:lstStyle/>
        <a:p>
          <a:endParaRPr lang="ru-RU"/>
        </a:p>
      </dgm:t>
    </dgm:pt>
    <dgm:pt modelId="{3DAB9A00-4303-4950-9126-D4715DEEC031}" type="sibTrans" cxnId="{8BB316B0-E3BD-434D-BC43-BAAC339C9477}">
      <dgm:prSet/>
      <dgm:spPr/>
      <dgm:t>
        <a:bodyPr/>
        <a:lstStyle/>
        <a:p>
          <a:endParaRPr lang="ru-RU"/>
        </a:p>
      </dgm:t>
    </dgm:pt>
    <dgm:pt modelId="{231E1941-25DC-4BB5-8CDA-554A8103A3A4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Интеллектуальное </a:t>
          </a:r>
          <a:r>
            <a:rPr lang="ru-RU" b="1" dirty="0" err="1" smtClean="0">
              <a:solidFill>
                <a:srgbClr val="C00000"/>
              </a:solidFill>
            </a:rPr>
            <a:t>волонтерство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dirty="0" smtClean="0"/>
            <a:t>учителей и обучающихся </a:t>
          </a:r>
          <a:r>
            <a:rPr lang="ru-RU" dirty="0" err="1" smtClean="0"/>
            <a:t>Сунтарского</a:t>
          </a:r>
          <a:r>
            <a:rPr lang="ru-RU" dirty="0" smtClean="0"/>
            <a:t> района</a:t>
          </a:r>
          <a:endParaRPr lang="ru-RU" dirty="0"/>
        </a:p>
      </dgm:t>
    </dgm:pt>
    <dgm:pt modelId="{7FD6D6AD-5857-49AE-B4DB-6D9E7AECFDEF}" type="parTrans" cxnId="{6B44DE1D-C582-4CE4-8535-D902FAF7910C}">
      <dgm:prSet/>
      <dgm:spPr/>
      <dgm:t>
        <a:bodyPr/>
        <a:lstStyle/>
        <a:p>
          <a:endParaRPr lang="ru-RU"/>
        </a:p>
      </dgm:t>
    </dgm:pt>
    <dgm:pt modelId="{5FC5C604-F3A8-42EB-A91A-9F90459B7DF9}" type="sibTrans" cxnId="{6B44DE1D-C582-4CE4-8535-D902FAF7910C}">
      <dgm:prSet/>
      <dgm:spPr/>
      <dgm:t>
        <a:bodyPr/>
        <a:lstStyle/>
        <a:p>
          <a:endParaRPr lang="ru-RU"/>
        </a:p>
      </dgm:t>
    </dgm:pt>
    <dgm:pt modelId="{F823E813-0457-44B1-B9A3-B2776F32E68B}" type="pres">
      <dgm:prSet presAssocID="{560955E7-6A84-43D7-92B4-10D3C7B3449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7186BB-4B3D-4E1C-ADF1-FA91CA0EC5C2}" type="pres">
      <dgm:prSet presAssocID="{4C278F5E-F9B4-448D-833C-349C5A1A8B68}" presName="linNode" presStyleCnt="0"/>
      <dgm:spPr/>
    </dgm:pt>
    <dgm:pt modelId="{35DC78F0-2D83-4868-8F16-4EC7FAFC033C}" type="pres">
      <dgm:prSet presAssocID="{4C278F5E-F9B4-448D-833C-349C5A1A8B6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86812-E6C5-42AB-B45C-685597E3E168}" type="pres">
      <dgm:prSet presAssocID="{4C278F5E-F9B4-448D-833C-349C5A1A8B6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12AB2-AB75-4D7F-B496-594051E254A7}" type="pres">
      <dgm:prSet presAssocID="{1B025527-0111-4ED2-BD12-EFC250AD37A3}" presName="spacing" presStyleCnt="0"/>
      <dgm:spPr/>
    </dgm:pt>
    <dgm:pt modelId="{C4837302-6432-4DCE-94CD-6D9AC0D90F5F}" type="pres">
      <dgm:prSet presAssocID="{077CA0F4-199E-43CF-91C1-8477D5E413E6}" presName="linNode" presStyleCnt="0"/>
      <dgm:spPr/>
    </dgm:pt>
    <dgm:pt modelId="{39331859-E1CF-450C-ACE3-899485383AA7}" type="pres">
      <dgm:prSet presAssocID="{077CA0F4-199E-43CF-91C1-8477D5E413E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E6602-1E88-49C9-932C-7A3FBCF5E6D6}" type="pres">
      <dgm:prSet presAssocID="{077CA0F4-199E-43CF-91C1-8477D5E413E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1E347-28BA-4835-960C-28292BA803E7}" type="presOf" srcId="{5BC3321B-62DE-49B5-A0A8-472EF5F71CDD}" destId="{D7B86812-E6C5-42AB-B45C-685597E3E168}" srcOrd="0" destOrd="0" presId="urn:microsoft.com/office/officeart/2005/8/layout/vList6"/>
    <dgm:cxn modelId="{EB1B1B41-6514-4E33-AF5E-CEE3D55665E3}" srcId="{560955E7-6A84-43D7-92B4-10D3C7B34498}" destId="{4C278F5E-F9B4-448D-833C-349C5A1A8B68}" srcOrd="0" destOrd="0" parTransId="{49FE19B6-9E1A-4B1E-8AA4-E1F26480CBF3}" sibTransId="{1B025527-0111-4ED2-BD12-EFC250AD37A3}"/>
    <dgm:cxn modelId="{9E17ED8F-17F2-44D8-A415-8576D384CA3E}" type="presOf" srcId="{077CA0F4-199E-43CF-91C1-8477D5E413E6}" destId="{39331859-E1CF-450C-ACE3-899485383AA7}" srcOrd="0" destOrd="0" presId="urn:microsoft.com/office/officeart/2005/8/layout/vList6"/>
    <dgm:cxn modelId="{4A7EE82C-20E7-4CE0-B6CC-55884207C9C2}" type="presOf" srcId="{0EC102CD-0FA8-4A11-8D64-D995AFFF5411}" destId="{F2AE6602-1E88-49C9-932C-7A3FBCF5E6D6}" srcOrd="0" destOrd="1" presId="urn:microsoft.com/office/officeart/2005/8/layout/vList6"/>
    <dgm:cxn modelId="{7E5A0B28-D55E-4945-8C45-4804DC5EC608}" srcId="{077CA0F4-199E-43CF-91C1-8477D5E413E6}" destId="{0EC102CD-0FA8-4A11-8D64-D995AFFF5411}" srcOrd="1" destOrd="0" parTransId="{4356565F-CD5B-45A4-9E0E-64379F132C94}" sibTransId="{75830442-754F-4339-9294-C7673960FBA1}"/>
    <dgm:cxn modelId="{709C08DC-C3FC-4DA5-B72C-303DF3A5A10C}" srcId="{560955E7-6A84-43D7-92B4-10D3C7B34498}" destId="{077CA0F4-199E-43CF-91C1-8477D5E413E6}" srcOrd="1" destOrd="0" parTransId="{652DC6F4-A227-4E7F-A8B0-C44EAF8A96BA}" sibTransId="{71F2DEEE-BF4C-4ED2-9F6A-BEB5111EEB3A}"/>
    <dgm:cxn modelId="{761E2B49-8523-4F19-9F45-2C8D38109EC2}" srcId="{4C278F5E-F9B4-448D-833C-349C5A1A8B68}" destId="{5BC3321B-62DE-49B5-A0A8-472EF5F71CDD}" srcOrd="0" destOrd="0" parTransId="{BAF04112-93AE-44B1-80F8-D79BD0B9B081}" sibTransId="{B57369EA-E1FA-4732-8A4C-858A05329055}"/>
    <dgm:cxn modelId="{4E7DF4D0-AF30-48DF-A43B-765FA099BA4B}" type="presOf" srcId="{231E1941-25DC-4BB5-8CDA-554A8103A3A4}" destId="{D7B86812-E6C5-42AB-B45C-685597E3E168}" srcOrd="0" destOrd="2" presId="urn:microsoft.com/office/officeart/2005/8/layout/vList6"/>
    <dgm:cxn modelId="{B9AE97D2-D58D-432B-BA23-C75A753145D8}" type="presOf" srcId="{560955E7-6A84-43D7-92B4-10D3C7B34498}" destId="{F823E813-0457-44B1-B9A3-B2776F32E68B}" srcOrd="0" destOrd="0" presId="urn:microsoft.com/office/officeart/2005/8/layout/vList6"/>
    <dgm:cxn modelId="{8A6CCE28-57E8-4F50-9298-BF0BEF52650A}" srcId="{077CA0F4-199E-43CF-91C1-8477D5E413E6}" destId="{2DFF4FC7-82C6-4171-8F86-27DF8A847505}" srcOrd="0" destOrd="0" parTransId="{64B95ED9-1D14-4C55-80EF-3F666AE8C30F}" sibTransId="{E900B942-7A0A-40DE-A2B7-21FE09F863DE}"/>
    <dgm:cxn modelId="{62EAC815-F5F7-431F-BA55-300CD71FC683}" type="presOf" srcId="{2DFF4FC7-82C6-4171-8F86-27DF8A847505}" destId="{F2AE6602-1E88-49C9-932C-7A3FBCF5E6D6}" srcOrd="0" destOrd="0" presId="urn:microsoft.com/office/officeart/2005/8/layout/vList6"/>
    <dgm:cxn modelId="{6B44DE1D-C582-4CE4-8535-D902FAF7910C}" srcId="{4C278F5E-F9B4-448D-833C-349C5A1A8B68}" destId="{231E1941-25DC-4BB5-8CDA-554A8103A3A4}" srcOrd="2" destOrd="0" parTransId="{7FD6D6AD-5857-49AE-B4DB-6D9E7AECFDEF}" sibTransId="{5FC5C604-F3A8-42EB-A91A-9F90459B7DF9}"/>
    <dgm:cxn modelId="{4C544894-AC5B-469B-8408-528663F8E812}" type="presOf" srcId="{4C278F5E-F9B4-448D-833C-349C5A1A8B68}" destId="{35DC78F0-2D83-4868-8F16-4EC7FAFC033C}" srcOrd="0" destOrd="0" presId="urn:microsoft.com/office/officeart/2005/8/layout/vList6"/>
    <dgm:cxn modelId="{8BB316B0-E3BD-434D-BC43-BAAC339C9477}" srcId="{4C278F5E-F9B4-448D-833C-349C5A1A8B68}" destId="{9665F884-A7E4-400B-B94B-A137DBCCCC6A}" srcOrd="3" destOrd="0" parTransId="{9296A358-C293-4B2A-AB34-93B43645DA74}" sibTransId="{3DAB9A00-4303-4950-9126-D4715DEEC031}"/>
    <dgm:cxn modelId="{E494DFA8-7883-43F7-A60C-1B4B71667299}" type="presOf" srcId="{7A3F9FD2-FF60-4B3C-955C-EE5FDDC016AE}" destId="{D7B86812-E6C5-42AB-B45C-685597E3E168}" srcOrd="0" destOrd="1" presId="urn:microsoft.com/office/officeart/2005/8/layout/vList6"/>
    <dgm:cxn modelId="{D2170FEE-56BD-4740-A514-42C899AB2B8C}" type="presOf" srcId="{9665F884-A7E4-400B-B94B-A137DBCCCC6A}" destId="{D7B86812-E6C5-42AB-B45C-685597E3E168}" srcOrd="0" destOrd="3" presId="urn:microsoft.com/office/officeart/2005/8/layout/vList6"/>
    <dgm:cxn modelId="{92B80A6B-E667-41E8-99B4-D9EBDF79417E}" srcId="{4C278F5E-F9B4-448D-833C-349C5A1A8B68}" destId="{7A3F9FD2-FF60-4B3C-955C-EE5FDDC016AE}" srcOrd="1" destOrd="0" parTransId="{6CD117D5-E8B4-4186-98B7-5B67D020A5F8}" sibTransId="{A8A53D42-9540-4325-9000-9190D276F549}"/>
    <dgm:cxn modelId="{30FAA219-6000-4AEC-BE46-FB542EE264FC}" type="presParOf" srcId="{F823E813-0457-44B1-B9A3-B2776F32E68B}" destId="{4B7186BB-4B3D-4E1C-ADF1-FA91CA0EC5C2}" srcOrd="0" destOrd="0" presId="urn:microsoft.com/office/officeart/2005/8/layout/vList6"/>
    <dgm:cxn modelId="{2768A67B-6E25-484C-8392-FF778D6D2C3C}" type="presParOf" srcId="{4B7186BB-4B3D-4E1C-ADF1-FA91CA0EC5C2}" destId="{35DC78F0-2D83-4868-8F16-4EC7FAFC033C}" srcOrd="0" destOrd="0" presId="urn:microsoft.com/office/officeart/2005/8/layout/vList6"/>
    <dgm:cxn modelId="{6328C9D7-5F44-4E6F-9ADB-50686D529667}" type="presParOf" srcId="{4B7186BB-4B3D-4E1C-ADF1-FA91CA0EC5C2}" destId="{D7B86812-E6C5-42AB-B45C-685597E3E168}" srcOrd="1" destOrd="0" presId="urn:microsoft.com/office/officeart/2005/8/layout/vList6"/>
    <dgm:cxn modelId="{668DA449-B97C-4058-97C7-DF04E1387003}" type="presParOf" srcId="{F823E813-0457-44B1-B9A3-B2776F32E68B}" destId="{95912AB2-AB75-4D7F-B496-594051E254A7}" srcOrd="1" destOrd="0" presId="urn:microsoft.com/office/officeart/2005/8/layout/vList6"/>
    <dgm:cxn modelId="{6CD61CF8-71FA-4FE2-9F3A-6696200644AE}" type="presParOf" srcId="{F823E813-0457-44B1-B9A3-B2776F32E68B}" destId="{C4837302-6432-4DCE-94CD-6D9AC0D90F5F}" srcOrd="2" destOrd="0" presId="urn:microsoft.com/office/officeart/2005/8/layout/vList6"/>
    <dgm:cxn modelId="{424DC57F-C79A-423F-A582-1C665A925B70}" type="presParOf" srcId="{C4837302-6432-4DCE-94CD-6D9AC0D90F5F}" destId="{39331859-E1CF-450C-ACE3-899485383AA7}" srcOrd="0" destOrd="0" presId="urn:microsoft.com/office/officeart/2005/8/layout/vList6"/>
    <dgm:cxn modelId="{2ABD92C0-5DC7-457A-9E60-FEDA96B04685}" type="presParOf" srcId="{C4837302-6432-4DCE-94CD-6D9AC0D90F5F}" destId="{F2AE6602-1E88-49C9-932C-7A3FBCF5E6D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85FDA9-0D48-4B97-9652-35EB93270F98}" type="doc">
      <dgm:prSet loTypeId="urn:microsoft.com/office/officeart/2005/8/layout/StepDownProcess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1BD728F-2EC6-42CB-821B-5DFF5A4A7166}">
      <dgm:prSet/>
      <dgm:spPr/>
      <dgm:t>
        <a:bodyPr/>
        <a:lstStyle/>
        <a:p>
          <a:r>
            <a:rPr lang="ru-RU" b="1" smtClean="0">
              <a:solidFill>
                <a:srgbClr val="002060"/>
              </a:solidFill>
            </a:rPr>
            <a:t>подбор программных пакетов</a:t>
          </a:r>
          <a:endParaRPr lang="ru-RU" b="1">
            <a:solidFill>
              <a:srgbClr val="002060"/>
            </a:solidFill>
          </a:endParaRPr>
        </a:p>
      </dgm:t>
    </dgm:pt>
    <dgm:pt modelId="{CAC8A729-FA70-43D2-B2E3-93755030C151}" type="parTrans" cxnId="{3C1E2941-B7C2-422B-A376-F29FB90A965F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F13D0C0B-9B8E-4028-B25F-88DFAF0C5234}" type="sibTrans" cxnId="{3C1E2941-B7C2-422B-A376-F29FB90A965F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C191CCC6-9B31-4652-BBA0-3D1F174E5E02}">
      <dgm:prSet/>
      <dgm:spPr/>
      <dgm:t>
        <a:bodyPr/>
        <a:lstStyle/>
        <a:p>
          <a:r>
            <a:rPr lang="ru-RU" b="1" smtClean="0">
              <a:solidFill>
                <a:srgbClr val="002060"/>
              </a:solidFill>
            </a:rPr>
            <a:t>составление конструктора  сайта</a:t>
          </a:r>
          <a:endParaRPr lang="ru-RU" b="1">
            <a:solidFill>
              <a:srgbClr val="002060"/>
            </a:solidFill>
          </a:endParaRPr>
        </a:p>
      </dgm:t>
    </dgm:pt>
    <dgm:pt modelId="{76AC23A6-9C59-4324-B505-87FB7D92C3A0}" type="parTrans" cxnId="{D8714FC3-E1DE-47C5-8471-D56C9DEBA2D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3D48C9C2-8098-418C-9C8B-299BFFAFB8BD}" type="sibTrans" cxnId="{D8714FC3-E1DE-47C5-8471-D56C9DEBA2D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1850771C-9C31-4B06-B452-62BB04AE8EE8}">
      <dgm:prSet/>
      <dgm:spPr/>
      <dgm:t>
        <a:bodyPr/>
        <a:lstStyle/>
        <a:p>
          <a:r>
            <a:rPr lang="ru-RU" b="1" smtClean="0">
              <a:solidFill>
                <a:srgbClr val="002060"/>
              </a:solidFill>
            </a:rPr>
            <a:t>составление сайта</a:t>
          </a:r>
          <a:endParaRPr lang="ru-RU" b="1">
            <a:solidFill>
              <a:srgbClr val="002060"/>
            </a:solidFill>
          </a:endParaRPr>
        </a:p>
      </dgm:t>
    </dgm:pt>
    <dgm:pt modelId="{28807C75-6C1F-4B15-963F-AE6D7F845091}" type="parTrans" cxnId="{D31108D1-C319-4DF1-AFB7-65212107310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70E81164-E317-4005-9A13-62062EDAF86A}" type="sibTrans" cxnId="{D31108D1-C319-4DF1-AFB7-65212107310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AB0D559C-6F76-486C-A21B-E8215CBA69AE}" type="pres">
      <dgm:prSet presAssocID="{3C85FDA9-0D48-4B97-9652-35EB93270F9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F7C5AB9-E367-41BB-B43B-A4DCAAF109FF}" type="pres">
      <dgm:prSet presAssocID="{01BD728F-2EC6-42CB-821B-5DFF5A4A7166}" presName="composite" presStyleCnt="0"/>
      <dgm:spPr/>
    </dgm:pt>
    <dgm:pt modelId="{8E6C8DDC-67F7-4A06-8A8E-70B4A8E04E52}" type="pres">
      <dgm:prSet presAssocID="{01BD728F-2EC6-42CB-821B-5DFF5A4A7166}" presName="bentUpArrow1" presStyleLbl="alignImgPlace1" presStyleIdx="0" presStyleCnt="2"/>
      <dgm:spPr/>
    </dgm:pt>
    <dgm:pt modelId="{1BF946BB-0D64-4A0A-B650-A0AC20420AC2}" type="pres">
      <dgm:prSet presAssocID="{01BD728F-2EC6-42CB-821B-5DFF5A4A716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132D1-86B6-4A16-9D61-041CD7FC2964}" type="pres">
      <dgm:prSet presAssocID="{01BD728F-2EC6-42CB-821B-5DFF5A4A7166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C96293C-5A8C-44CB-9E4E-F9423AED9521}" type="pres">
      <dgm:prSet presAssocID="{F13D0C0B-9B8E-4028-B25F-88DFAF0C5234}" presName="sibTrans" presStyleCnt="0"/>
      <dgm:spPr/>
    </dgm:pt>
    <dgm:pt modelId="{CC2959E3-288E-4AAB-B65A-2F99872C4D12}" type="pres">
      <dgm:prSet presAssocID="{C191CCC6-9B31-4652-BBA0-3D1F174E5E02}" presName="composite" presStyleCnt="0"/>
      <dgm:spPr/>
    </dgm:pt>
    <dgm:pt modelId="{995533CD-1911-4565-9B3A-DB32E8137478}" type="pres">
      <dgm:prSet presAssocID="{C191CCC6-9B31-4652-BBA0-3D1F174E5E02}" presName="bentUpArrow1" presStyleLbl="alignImgPlace1" presStyleIdx="1" presStyleCnt="2"/>
      <dgm:spPr/>
    </dgm:pt>
    <dgm:pt modelId="{CA8FDB31-54FD-42C3-824A-11BC40A4ED6E}" type="pres">
      <dgm:prSet presAssocID="{C191CCC6-9B31-4652-BBA0-3D1F174E5E0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3A437-F222-4482-B172-8C288C3A0F79}" type="pres">
      <dgm:prSet presAssocID="{C191CCC6-9B31-4652-BBA0-3D1F174E5E02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FED76221-B920-42EE-A62B-37B66EB49683}" type="pres">
      <dgm:prSet presAssocID="{3D48C9C2-8098-418C-9C8B-299BFFAFB8BD}" presName="sibTrans" presStyleCnt="0"/>
      <dgm:spPr/>
    </dgm:pt>
    <dgm:pt modelId="{BF018603-77EC-4274-B9CF-73CDE810775F}" type="pres">
      <dgm:prSet presAssocID="{1850771C-9C31-4B06-B452-62BB04AE8EE8}" presName="composite" presStyleCnt="0"/>
      <dgm:spPr/>
    </dgm:pt>
    <dgm:pt modelId="{D51471E7-E1ED-4A86-B743-239909588829}" type="pres">
      <dgm:prSet presAssocID="{1850771C-9C31-4B06-B452-62BB04AE8EE8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714FC3-E1DE-47C5-8471-D56C9DEBA2D0}" srcId="{3C85FDA9-0D48-4B97-9652-35EB93270F98}" destId="{C191CCC6-9B31-4652-BBA0-3D1F174E5E02}" srcOrd="1" destOrd="0" parTransId="{76AC23A6-9C59-4324-B505-87FB7D92C3A0}" sibTransId="{3D48C9C2-8098-418C-9C8B-299BFFAFB8BD}"/>
    <dgm:cxn modelId="{3C1E2941-B7C2-422B-A376-F29FB90A965F}" srcId="{3C85FDA9-0D48-4B97-9652-35EB93270F98}" destId="{01BD728F-2EC6-42CB-821B-5DFF5A4A7166}" srcOrd="0" destOrd="0" parTransId="{CAC8A729-FA70-43D2-B2E3-93755030C151}" sibTransId="{F13D0C0B-9B8E-4028-B25F-88DFAF0C5234}"/>
    <dgm:cxn modelId="{4AA5A670-DFB2-4EA8-ABB3-703A80DA1A73}" type="presOf" srcId="{01BD728F-2EC6-42CB-821B-5DFF5A4A7166}" destId="{1BF946BB-0D64-4A0A-B650-A0AC20420AC2}" srcOrd="0" destOrd="0" presId="urn:microsoft.com/office/officeart/2005/8/layout/StepDownProcess"/>
    <dgm:cxn modelId="{1B7CB7EC-4ABE-40BE-A7DD-3BE70BBF56EB}" type="presOf" srcId="{3C85FDA9-0D48-4B97-9652-35EB93270F98}" destId="{AB0D559C-6F76-486C-A21B-E8215CBA69AE}" srcOrd="0" destOrd="0" presId="urn:microsoft.com/office/officeart/2005/8/layout/StepDownProcess"/>
    <dgm:cxn modelId="{2249E348-1379-4A86-BCB6-7E5EE1B27705}" type="presOf" srcId="{C191CCC6-9B31-4652-BBA0-3D1F174E5E02}" destId="{CA8FDB31-54FD-42C3-824A-11BC40A4ED6E}" srcOrd="0" destOrd="0" presId="urn:microsoft.com/office/officeart/2005/8/layout/StepDownProcess"/>
    <dgm:cxn modelId="{FF0B237A-1D67-4D6E-B850-146F3AC117A1}" type="presOf" srcId="{1850771C-9C31-4B06-B452-62BB04AE8EE8}" destId="{D51471E7-E1ED-4A86-B743-239909588829}" srcOrd="0" destOrd="0" presId="urn:microsoft.com/office/officeart/2005/8/layout/StepDownProcess"/>
    <dgm:cxn modelId="{D31108D1-C319-4DF1-AFB7-652121073103}" srcId="{3C85FDA9-0D48-4B97-9652-35EB93270F98}" destId="{1850771C-9C31-4B06-B452-62BB04AE8EE8}" srcOrd="2" destOrd="0" parTransId="{28807C75-6C1F-4B15-963F-AE6D7F845091}" sibTransId="{70E81164-E317-4005-9A13-62062EDAF86A}"/>
    <dgm:cxn modelId="{4BFD12F7-E35C-475D-A609-EBD4339F581A}" type="presParOf" srcId="{AB0D559C-6F76-486C-A21B-E8215CBA69AE}" destId="{BF7C5AB9-E367-41BB-B43B-A4DCAAF109FF}" srcOrd="0" destOrd="0" presId="urn:microsoft.com/office/officeart/2005/8/layout/StepDownProcess"/>
    <dgm:cxn modelId="{0EA9C084-C4EB-4A06-9802-D067A9818689}" type="presParOf" srcId="{BF7C5AB9-E367-41BB-B43B-A4DCAAF109FF}" destId="{8E6C8DDC-67F7-4A06-8A8E-70B4A8E04E52}" srcOrd="0" destOrd="0" presId="urn:microsoft.com/office/officeart/2005/8/layout/StepDownProcess"/>
    <dgm:cxn modelId="{8B2BFB97-B891-47C0-9245-46904D1F2C96}" type="presParOf" srcId="{BF7C5AB9-E367-41BB-B43B-A4DCAAF109FF}" destId="{1BF946BB-0D64-4A0A-B650-A0AC20420AC2}" srcOrd="1" destOrd="0" presId="urn:microsoft.com/office/officeart/2005/8/layout/StepDownProcess"/>
    <dgm:cxn modelId="{E5122754-8B7A-4E14-BA60-656F5E183E28}" type="presParOf" srcId="{BF7C5AB9-E367-41BB-B43B-A4DCAAF109FF}" destId="{A4A132D1-86B6-4A16-9D61-041CD7FC2964}" srcOrd="2" destOrd="0" presId="urn:microsoft.com/office/officeart/2005/8/layout/StepDownProcess"/>
    <dgm:cxn modelId="{C39CE0B6-DB10-40EB-806E-BD54F64CE8C1}" type="presParOf" srcId="{AB0D559C-6F76-486C-A21B-E8215CBA69AE}" destId="{6C96293C-5A8C-44CB-9E4E-F9423AED9521}" srcOrd="1" destOrd="0" presId="urn:microsoft.com/office/officeart/2005/8/layout/StepDownProcess"/>
    <dgm:cxn modelId="{EB08356E-832E-481B-8CA2-EA64B1F52DE3}" type="presParOf" srcId="{AB0D559C-6F76-486C-A21B-E8215CBA69AE}" destId="{CC2959E3-288E-4AAB-B65A-2F99872C4D12}" srcOrd="2" destOrd="0" presId="urn:microsoft.com/office/officeart/2005/8/layout/StepDownProcess"/>
    <dgm:cxn modelId="{A08B011A-D8F9-4DEA-AEE4-EF5BF3AF0D3F}" type="presParOf" srcId="{CC2959E3-288E-4AAB-B65A-2F99872C4D12}" destId="{995533CD-1911-4565-9B3A-DB32E8137478}" srcOrd="0" destOrd="0" presId="urn:microsoft.com/office/officeart/2005/8/layout/StepDownProcess"/>
    <dgm:cxn modelId="{BAF4CF38-3DD0-406A-B34B-A77AF3BCC26D}" type="presParOf" srcId="{CC2959E3-288E-4AAB-B65A-2F99872C4D12}" destId="{CA8FDB31-54FD-42C3-824A-11BC40A4ED6E}" srcOrd="1" destOrd="0" presId="urn:microsoft.com/office/officeart/2005/8/layout/StepDownProcess"/>
    <dgm:cxn modelId="{16227C3A-004D-4851-862D-D3B4722A5B37}" type="presParOf" srcId="{CC2959E3-288E-4AAB-B65A-2F99872C4D12}" destId="{6123A437-F222-4482-B172-8C288C3A0F79}" srcOrd="2" destOrd="0" presId="urn:microsoft.com/office/officeart/2005/8/layout/StepDownProcess"/>
    <dgm:cxn modelId="{A097F722-1137-4165-8FA7-63EC2AA40978}" type="presParOf" srcId="{AB0D559C-6F76-486C-A21B-E8215CBA69AE}" destId="{FED76221-B920-42EE-A62B-37B66EB49683}" srcOrd="3" destOrd="0" presId="urn:microsoft.com/office/officeart/2005/8/layout/StepDownProcess"/>
    <dgm:cxn modelId="{DFCEE618-F1BA-46C5-8BCD-5FC7C7B88BF4}" type="presParOf" srcId="{AB0D559C-6F76-486C-A21B-E8215CBA69AE}" destId="{BF018603-77EC-4274-B9CF-73CDE810775F}" srcOrd="4" destOrd="0" presId="urn:microsoft.com/office/officeart/2005/8/layout/StepDownProcess"/>
    <dgm:cxn modelId="{27C8FB15-35BA-4222-A924-F6A56A5C412B}" type="presParOf" srcId="{BF018603-77EC-4274-B9CF-73CDE810775F}" destId="{D51471E7-E1ED-4A86-B743-239909588829}" srcOrd="0" destOrd="0" presId="urn:microsoft.com/office/officeart/2005/8/layout/StepDownProcess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19097-DEB2-435C-A56F-23C511367C34}">
      <dsp:nvSpPr>
        <dsp:cNvPr id="0" name=""/>
        <dsp:cNvSpPr/>
      </dsp:nvSpPr>
      <dsp:spPr>
        <a:xfrm>
          <a:off x="0" y="1171424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591F4-663D-4331-919E-EF86320B720B}">
      <dsp:nvSpPr>
        <dsp:cNvPr id="0" name=""/>
        <dsp:cNvSpPr/>
      </dsp:nvSpPr>
      <dsp:spPr>
        <a:xfrm>
          <a:off x="548047" y="0"/>
          <a:ext cx="7353731" cy="12311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1. Проектная неделя в ОУ района </a:t>
          </a:r>
          <a:r>
            <a:rPr lang="ru-RU" sz="1600" b="1" kern="1200" dirty="0" smtClean="0">
              <a:solidFill>
                <a:srgbClr val="C00000"/>
              </a:solidFill>
            </a:rPr>
            <a:t>«Напишем историю своего наслега» </a:t>
          </a:r>
          <a:r>
            <a:rPr lang="ru-RU" sz="1600" b="1" kern="1200" dirty="0" smtClean="0">
              <a:solidFill>
                <a:srgbClr val="002060"/>
              </a:solidFill>
            </a:rPr>
            <a:t>. Сбор информации по наслегу в едином формате детско-взрослых команд. Исследовательская работа </a:t>
          </a:r>
          <a:r>
            <a:rPr lang="ru-RU" sz="1600" b="1" kern="1200" dirty="0" smtClean="0">
              <a:solidFill>
                <a:srgbClr val="C00000"/>
              </a:solidFill>
            </a:rPr>
            <a:t>по  малоизученным темам </a:t>
          </a:r>
          <a:r>
            <a:rPr lang="ru-RU" sz="1600" b="1" kern="1200" dirty="0" smtClean="0">
              <a:solidFill>
                <a:srgbClr val="002060"/>
              </a:solidFill>
            </a:rPr>
            <a:t>в истории района, села. 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608149" y="60102"/>
        <a:ext cx="7233527" cy="1110992"/>
      </dsp:txXfrm>
    </dsp:sp>
    <dsp:sp modelId="{419CE4EB-C470-4501-AF5A-54EC78CB492E}">
      <dsp:nvSpPr>
        <dsp:cNvPr id="0" name=""/>
        <dsp:cNvSpPr/>
      </dsp:nvSpPr>
      <dsp:spPr>
        <a:xfrm>
          <a:off x="0" y="2280253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ABEB9-3508-417E-97C3-DB190CBF9298}">
      <dsp:nvSpPr>
        <dsp:cNvPr id="0" name=""/>
        <dsp:cNvSpPr/>
      </dsp:nvSpPr>
      <dsp:spPr>
        <a:xfrm>
          <a:off x="588639" y="1300340"/>
          <a:ext cx="7353731" cy="982109"/>
        </a:xfrm>
        <a:prstGeom prst="round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2. Линейка семейных конкурсов и мероприятий в Год семьи по изучению семейной истории, истории рода, изучению генеалогии.  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636582" y="1348283"/>
        <a:ext cx="7257845" cy="886223"/>
      </dsp:txXfrm>
    </dsp:sp>
    <dsp:sp modelId="{3ECD5169-FEAC-454D-8670-49CAE20DB0F1}">
      <dsp:nvSpPr>
        <dsp:cNvPr id="0" name=""/>
        <dsp:cNvSpPr/>
      </dsp:nvSpPr>
      <dsp:spPr>
        <a:xfrm>
          <a:off x="0" y="3499149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A4AA46-06AE-49D1-A411-CB8774B761FC}">
      <dsp:nvSpPr>
        <dsp:cNvPr id="0" name=""/>
        <dsp:cNvSpPr/>
      </dsp:nvSpPr>
      <dsp:spPr>
        <a:xfrm>
          <a:off x="570528" y="2452623"/>
          <a:ext cx="7353731" cy="1092176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3.Работа творческих детско-взрослых групп по созданию конечных продуктов </a:t>
          </a:r>
          <a:r>
            <a:rPr lang="ru-RU" sz="1800" b="1" kern="1200" dirty="0" smtClean="0">
              <a:solidFill>
                <a:srgbClr val="002060"/>
              </a:solidFill>
            </a:rPr>
            <a:t>проекта/ </a:t>
          </a:r>
          <a:r>
            <a:rPr lang="ru-RU" sz="1800" b="1" kern="1200" dirty="0" err="1" smtClean="0">
              <a:solidFill>
                <a:srgbClr val="002060"/>
              </a:solidFill>
            </a:rPr>
            <a:t>подпроекты</a:t>
          </a:r>
          <a:r>
            <a:rPr lang="ru-RU" sz="1800" b="1" kern="1200" dirty="0" smtClean="0">
              <a:solidFill>
                <a:srgbClr val="002060"/>
              </a:solidFill>
            </a:rPr>
            <a:t>.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623844" y="2505939"/>
        <a:ext cx="7247099" cy="985544"/>
      </dsp:txXfrm>
    </dsp:sp>
    <dsp:sp modelId="{5DEA55B4-0A39-4B48-BB61-658A3D15DA42}">
      <dsp:nvSpPr>
        <dsp:cNvPr id="0" name=""/>
        <dsp:cNvSpPr/>
      </dsp:nvSpPr>
      <dsp:spPr>
        <a:xfrm>
          <a:off x="0" y="4996122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8383E9-7E3A-421F-8CAF-27993BA748C6}">
      <dsp:nvSpPr>
        <dsp:cNvPr id="0" name=""/>
        <dsp:cNvSpPr/>
      </dsp:nvSpPr>
      <dsp:spPr>
        <a:xfrm>
          <a:off x="561478" y="3686010"/>
          <a:ext cx="7353731" cy="1370252"/>
        </a:xfrm>
        <a:prstGeom prst="roundRect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4. Участие жителей района  в республиканской краеведческой НПК, создание научных статей и их публикация. Участие детей в различных НПК, чтениях. 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628368" y="3752900"/>
        <a:ext cx="7219951" cy="1236472"/>
      </dsp:txXfrm>
    </dsp:sp>
    <dsp:sp modelId="{57A9ACED-1DA8-472B-BAFA-9BDE3781060A}">
      <dsp:nvSpPr>
        <dsp:cNvPr id="0" name=""/>
        <dsp:cNvSpPr/>
      </dsp:nvSpPr>
      <dsp:spPr>
        <a:xfrm>
          <a:off x="0" y="6296340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9342E-6C1F-4F48-A176-CA0FC39EFD8B}">
      <dsp:nvSpPr>
        <dsp:cNvPr id="0" name=""/>
        <dsp:cNvSpPr/>
      </dsp:nvSpPr>
      <dsp:spPr>
        <a:xfrm>
          <a:off x="525266" y="5240922"/>
          <a:ext cx="7353731" cy="1173497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5. Публичная презентация продуктов проекта   в День празднования Дня Республики и Дня </a:t>
          </a:r>
          <a:r>
            <a:rPr lang="ru-RU" sz="2000" b="1" kern="1200" dirty="0" err="1" smtClean="0">
              <a:solidFill>
                <a:srgbClr val="FFFF00"/>
              </a:solidFill>
            </a:rPr>
            <a:t>Сунтарского</a:t>
          </a:r>
          <a:r>
            <a:rPr lang="ru-RU" sz="2000" b="1" kern="1200" dirty="0" smtClean="0">
              <a:solidFill>
                <a:srgbClr val="FFFF00"/>
              </a:solidFill>
            </a:rPr>
            <a:t> района. 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582551" y="5298207"/>
        <a:ext cx="7239161" cy="10589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149CC-5F7F-4506-A759-1E8C638AA1F8}">
      <dsp:nvSpPr>
        <dsp:cNvPr id="0" name=""/>
        <dsp:cNvSpPr/>
      </dsp:nvSpPr>
      <dsp:spPr>
        <a:xfrm>
          <a:off x="0" y="364854"/>
          <a:ext cx="10310388" cy="187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A3EE2C-9E69-4EA7-8593-57748C47C6B6}">
      <dsp:nvSpPr>
        <dsp:cNvPr id="0" name=""/>
        <dsp:cNvSpPr/>
      </dsp:nvSpPr>
      <dsp:spPr>
        <a:xfrm>
          <a:off x="6795732" y="802556"/>
          <a:ext cx="2484461" cy="9360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4160" rIns="0" bIns="2641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FF00"/>
              </a:solidFill>
            </a:rPr>
            <a:t>республиканских</a:t>
          </a:r>
          <a:endParaRPr lang="ru-RU" sz="2600" b="1" kern="1200" dirty="0">
            <a:solidFill>
              <a:srgbClr val="FFFF00"/>
            </a:solidFill>
          </a:endParaRPr>
        </a:p>
      </dsp:txBody>
      <dsp:txXfrm>
        <a:off x="6795732" y="802556"/>
        <a:ext cx="2484461" cy="936000"/>
      </dsp:txXfrm>
    </dsp:sp>
    <dsp:sp modelId="{142FF4E0-587F-4869-BD84-E21D149670C2}">
      <dsp:nvSpPr>
        <dsp:cNvPr id="0" name=""/>
        <dsp:cNvSpPr/>
      </dsp:nvSpPr>
      <dsp:spPr>
        <a:xfrm>
          <a:off x="3813534" y="920548"/>
          <a:ext cx="2484461" cy="9360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4160" rIns="0" bIns="2641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FF00"/>
              </a:solidFill>
            </a:rPr>
            <a:t>районных</a:t>
          </a:r>
          <a:endParaRPr lang="ru-RU" sz="2600" b="1" kern="1200" dirty="0">
            <a:solidFill>
              <a:srgbClr val="FFFF00"/>
            </a:solidFill>
          </a:endParaRPr>
        </a:p>
      </dsp:txBody>
      <dsp:txXfrm>
        <a:off x="3813534" y="920548"/>
        <a:ext cx="2484461" cy="936000"/>
      </dsp:txXfrm>
    </dsp:sp>
    <dsp:sp modelId="{62479576-847B-46B1-B424-2009DA2E4783}">
      <dsp:nvSpPr>
        <dsp:cNvPr id="0" name=""/>
        <dsp:cNvSpPr/>
      </dsp:nvSpPr>
      <dsp:spPr>
        <a:xfrm>
          <a:off x="786914" y="920548"/>
          <a:ext cx="2484461" cy="9360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4160" rIns="0" bIns="2641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>
              <a:solidFill>
                <a:srgbClr val="FFFF00"/>
              </a:solidFill>
            </a:rPr>
            <a:t>наслежных</a:t>
          </a:r>
          <a:endParaRPr lang="ru-RU" sz="2600" b="1" kern="1200" dirty="0">
            <a:solidFill>
              <a:srgbClr val="FFFF00"/>
            </a:solidFill>
          </a:endParaRPr>
        </a:p>
      </dsp:txBody>
      <dsp:txXfrm>
        <a:off x="786914" y="920548"/>
        <a:ext cx="2484461" cy="936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A1E22-BFC7-4C14-8F01-FF7E3881F3C7}">
      <dsp:nvSpPr>
        <dsp:cNvPr id="0" name=""/>
        <dsp:cNvSpPr/>
      </dsp:nvSpPr>
      <dsp:spPr>
        <a:xfrm>
          <a:off x="0" y="297268"/>
          <a:ext cx="11823826" cy="172137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254000" bIns="273268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Проект </a:t>
          </a:r>
          <a:endParaRPr lang="ru-RU" sz="3300" kern="1200" dirty="0"/>
        </a:p>
      </dsp:txBody>
      <dsp:txXfrm>
        <a:off x="0" y="727611"/>
        <a:ext cx="11393483" cy="860685"/>
      </dsp:txXfrm>
    </dsp:sp>
    <dsp:sp modelId="{5CB97927-5185-4A1F-AC40-6343EB6E96A4}">
      <dsp:nvSpPr>
        <dsp:cNvPr id="0" name=""/>
        <dsp:cNvSpPr/>
      </dsp:nvSpPr>
      <dsp:spPr>
        <a:xfrm>
          <a:off x="0" y="1432576"/>
          <a:ext cx="2725391" cy="4741894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 Символика муниципального  МО, СП.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Аншлаги наслега .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3. Границы наслега.  Карты. Описания.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4. Изменения границ. 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5. Наш наслег в цифрах, фактах, числах - Численность населения наслега по историческим этапам, учреждения и предприятия, дороги , численность хозяйств  и т.д.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6. Руководители наслега , Председатели улусных и сельских собраний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7. Учреждения и предприятия села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8. Персоналии. </a:t>
          </a:r>
          <a:endParaRPr lang="ru-RU" sz="1400" kern="1200" dirty="0"/>
        </a:p>
      </dsp:txBody>
      <dsp:txXfrm>
        <a:off x="0" y="1432576"/>
        <a:ext cx="2725391" cy="4741894"/>
      </dsp:txXfrm>
    </dsp:sp>
    <dsp:sp modelId="{D74F692C-0EFB-4F61-BA96-05D61A6BF76F}">
      <dsp:nvSpPr>
        <dsp:cNvPr id="0" name=""/>
        <dsp:cNvSpPr/>
      </dsp:nvSpPr>
      <dsp:spPr>
        <a:xfrm>
          <a:off x="2725391" y="870855"/>
          <a:ext cx="9098434" cy="172137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254000" bIns="273268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Проект </a:t>
          </a:r>
          <a:endParaRPr lang="ru-RU" sz="3300" kern="1200" dirty="0"/>
        </a:p>
      </dsp:txBody>
      <dsp:txXfrm>
        <a:off x="2725391" y="1301198"/>
        <a:ext cx="8668091" cy="860685"/>
      </dsp:txXfrm>
    </dsp:sp>
    <dsp:sp modelId="{F8A68884-B9C2-4389-B8DF-0BDBE9E634F8}">
      <dsp:nvSpPr>
        <dsp:cNvPr id="0" name=""/>
        <dsp:cNvSpPr/>
      </dsp:nvSpPr>
      <dsp:spPr>
        <a:xfrm>
          <a:off x="2725391" y="1956475"/>
          <a:ext cx="2725391" cy="4226873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 В виде слайдов, фотографий и краткой биографии почетных граждан и руководителей, внесших огромный вклад в социально-экономическое и культурное развитие района в разные годы. 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 Личность и время : государственные органы власти, местное самоуправление, высшие органы власти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3. Их именами названы  улицы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2725391" y="1956475"/>
        <a:ext cx="2725391" cy="4226873"/>
      </dsp:txXfrm>
    </dsp:sp>
    <dsp:sp modelId="{846CD255-1169-468B-AB80-901DCFBD5863}">
      <dsp:nvSpPr>
        <dsp:cNvPr id="0" name=""/>
        <dsp:cNvSpPr/>
      </dsp:nvSpPr>
      <dsp:spPr>
        <a:xfrm>
          <a:off x="5450783" y="1444442"/>
          <a:ext cx="6373042" cy="172137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254000" bIns="273268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Проект </a:t>
          </a:r>
          <a:endParaRPr lang="ru-RU" sz="3300" kern="1200" dirty="0"/>
        </a:p>
      </dsp:txBody>
      <dsp:txXfrm>
        <a:off x="5450783" y="1874785"/>
        <a:ext cx="5942699" cy="860685"/>
      </dsp:txXfrm>
    </dsp:sp>
    <dsp:sp modelId="{C5F631CF-7407-4E0B-AC06-944D3654190F}">
      <dsp:nvSpPr>
        <dsp:cNvPr id="0" name=""/>
        <dsp:cNvSpPr/>
      </dsp:nvSpPr>
      <dsp:spPr>
        <a:xfrm>
          <a:off x="5450783" y="2578482"/>
          <a:ext cx="2725391" cy="3515996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1.Значимые места на территории нашего села</a:t>
          </a:r>
          <a:endParaRPr lang="ru-RU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2. Легенды и были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 Исторические памятники.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 От прошлого в будущему : </a:t>
          </a:r>
          <a:r>
            <a:rPr lang="ru-RU" sz="2000" kern="1200" dirty="0" smtClean="0"/>
            <a:t>ретроспектива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5. Фото-летопись улуса. </a:t>
          </a:r>
          <a:endParaRPr lang="ru-RU" sz="2000" kern="1200" dirty="0" smtClean="0"/>
        </a:p>
      </dsp:txBody>
      <dsp:txXfrm>
        <a:off x="5450783" y="2578482"/>
        <a:ext cx="2725391" cy="3515996"/>
      </dsp:txXfrm>
    </dsp:sp>
    <dsp:sp modelId="{3262BBBF-3003-4DF1-A3C7-428F4777135B}">
      <dsp:nvSpPr>
        <dsp:cNvPr id="0" name=""/>
        <dsp:cNvSpPr/>
      </dsp:nvSpPr>
      <dsp:spPr>
        <a:xfrm>
          <a:off x="8176175" y="2018029"/>
          <a:ext cx="3647650" cy="172137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254000" bIns="273268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Проект </a:t>
          </a:r>
          <a:endParaRPr lang="ru-RU" sz="3300" kern="1200" dirty="0"/>
        </a:p>
      </dsp:txBody>
      <dsp:txXfrm>
        <a:off x="8176175" y="2448372"/>
        <a:ext cx="3217307" cy="8606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5366A-6C8E-4BE5-93A6-1ECE1F300C35}">
      <dsp:nvSpPr>
        <dsp:cNvPr id="0" name=""/>
        <dsp:cNvSpPr/>
      </dsp:nvSpPr>
      <dsp:spPr>
        <a:xfrm>
          <a:off x="452369" y="449134"/>
          <a:ext cx="10716418" cy="14818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35249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Темы </a:t>
          </a:r>
          <a:endParaRPr lang="ru-RU" sz="1900" kern="1200" dirty="0"/>
        </a:p>
      </dsp:txBody>
      <dsp:txXfrm>
        <a:off x="452369" y="819605"/>
        <a:ext cx="10345947" cy="740941"/>
      </dsp:txXfrm>
    </dsp:sp>
    <dsp:sp modelId="{5DC01179-7327-4D82-B188-33BA29DF2610}">
      <dsp:nvSpPr>
        <dsp:cNvPr id="0" name=""/>
        <dsp:cNvSpPr/>
      </dsp:nvSpPr>
      <dsp:spPr>
        <a:xfrm>
          <a:off x="452935" y="1349596"/>
          <a:ext cx="2468283" cy="3792769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Народ </a:t>
          </a:r>
          <a:r>
            <a:rPr lang="ru-RU" sz="1600" kern="1200" dirty="0" err="1" smtClean="0"/>
            <a:t>саха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древностиТыгына</a:t>
          </a:r>
          <a:r>
            <a:rPr lang="ru-RU" sz="1600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Вхождение </a:t>
          </a:r>
          <a:r>
            <a:rPr lang="ru-RU" sz="1600" kern="1200" dirty="0" smtClean="0"/>
            <a:t>в состав Российской империи</a:t>
          </a:r>
          <a:r>
            <a:rPr lang="ru-RU" sz="1600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1600" kern="1200" dirty="0" smtClean="0"/>
            <a:t>Развитие образования. Степная Дума. Инородческое самоуправление. </a:t>
          </a: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Улусные </a:t>
          </a:r>
          <a:r>
            <a:rPr lang="ru-RU" sz="1600" kern="1200" dirty="0" smtClean="0"/>
            <a:t>головы</a:t>
          </a:r>
          <a:r>
            <a:rPr lang="ru-RU" sz="1600" kern="1200" dirty="0" smtClean="0"/>
            <a:t>, родоначальники</a:t>
          </a:r>
          <a:r>
            <a:rPr lang="ru-RU" sz="1600" kern="1200" dirty="0" smtClean="0"/>
            <a:t>, </a:t>
          </a: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Выборные</a:t>
          </a:r>
          <a:r>
            <a:rPr lang="ru-RU" sz="1600" kern="1200" dirty="0" smtClean="0"/>
            <a:t>. родовые управления, инородные управы</a:t>
          </a:r>
          <a:endParaRPr lang="ru-RU" sz="1600" kern="1200" dirty="0"/>
        </a:p>
      </dsp:txBody>
      <dsp:txXfrm>
        <a:off x="452935" y="1349596"/>
        <a:ext cx="2468283" cy="3792769"/>
      </dsp:txXfrm>
    </dsp:sp>
    <dsp:sp modelId="{2E97769C-7223-42EB-9F28-9601EA215728}">
      <dsp:nvSpPr>
        <dsp:cNvPr id="0" name=""/>
        <dsp:cNvSpPr/>
      </dsp:nvSpPr>
      <dsp:spPr>
        <a:xfrm>
          <a:off x="2638905" y="943285"/>
          <a:ext cx="8306732" cy="14818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3524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темы</a:t>
          </a:r>
          <a:endParaRPr lang="ru-RU" sz="1900" kern="1200" dirty="0"/>
        </a:p>
      </dsp:txBody>
      <dsp:txXfrm>
        <a:off x="2638905" y="1313756"/>
        <a:ext cx="7936261" cy="740941"/>
      </dsp:txXfrm>
    </dsp:sp>
    <dsp:sp modelId="{E3D559EC-D922-481B-8DFF-15FC603CA36B}">
      <dsp:nvSpPr>
        <dsp:cNvPr id="0" name=""/>
        <dsp:cNvSpPr/>
      </dsp:nvSpPr>
      <dsp:spPr>
        <a:xfrm>
          <a:off x="2659663" y="1938669"/>
          <a:ext cx="1883280" cy="3206861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Период </a:t>
          </a:r>
          <a:r>
            <a:rPr lang="ru-RU" sz="1400" kern="1200" dirty="0" err="1" smtClean="0"/>
            <a:t>Тыгына.Вхождение</a:t>
          </a:r>
          <a:r>
            <a:rPr lang="ru-RU" sz="1400" kern="1200" dirty="0" smtClean="0"/>
            <a:t> в состав Российской империи. Развитие образования. Степная Дума. Инородческое самоуправление. Улусные </a:t>
          </a:r>
          <a:r>
            <a:rPr lang="ru-RU" sz="1400" kern="1200" dirty="0" err="1" smtClean="0"/>
            <a:t>головы,родоначальники</a:t>
          </a:r>
          <a:r>
            <a:rPr lang="ru-RU" sz="1400" kern="1200" dirty="0" smtClean="0"/>
            <a:t>, Выборные. родовые управления, инородные управы</a:t>
          </a:r>
          <a:endParaRPr lang="ru-RU" sz="14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2659663" y="1938669"/>
        <a:ext cx="1883280" cy="3206861"/>
      </dsp:txXfrm>
    </dsp:sp>
    <dsp:sp modelId="{34AE46FC-4529-451E-A354-00CB52F06602}">
      <dsp:nvSpPr>
        <dsp:cNvPr id="0" name=""/>
        <dsp:cNvSpPr/>
      </dsp:nvSpPr>
      <dsp:spPr>
        <a:xfrm>
          <a:off x="4554378" y="1437437"/>
          <a:ext cx="6423655" cy="14818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3524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темы</a:t>
          </a:r>
          <a:endParaRPr lang="ru-RU" sz="1900" kern="1200" dirty="0"/>
        </a:p>
      </dsp:txBody>
      <dsp:txXfrm>
        <a:off x="4554378" y="1807908"/>
        <a:ext cx="6053184" cy="740941"/>
      </dsp:txXfrm>
    </dsp:sp>
    <dsp:sp modelId="{D112A8EE-D510-4787-BF4F-A00BF1232216}">
      <dsp:nvSpPr>
        <dsp:cNvPr id="0" name=""/>
        <dsp:cNvSpPr/>
      </dsp:nvSpPr>
      <dsp:spPr>
        <a:xfrm>
          <a:off x="4563060" y="2474574"/>
          <a:ext cx="1883280" cy="2649687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 dirty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Период революционных потрясений. Февральская и октябрьская революции, гражданские войны. Переходный период. Союз якутов</a:t>
          </a:r>
        </a:p>
      </dsp:txBody>
      <dsp:txXfrm>
        <a:off x="4563060" y="2474574"/>
        <a:ext cx="1883280" cy="2649687"/>
      </dsp:txXfrm>
    </dsp:sp>
    <dsp:sp modelId="{24168EF3-6947-4F4A-9473-37FA6B4A851F}">
      <dsp:nvSpPr>
        <dsp:cNvPr id="0" name=""/>
        <dsp:cNvSpPr/>
      </dsp:nvSpPr>
      <dsp:spPr>
        <a:xfrm>
          <a:off x="6438474" y="1931589"/>
          <a:ext cx="4539559" cy="14818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3524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Темы </a:t>
          </a:r>
          <a:endParaRPr lang="ru-RU" sz="1900" kern="1200" dirty="0"/>
        </a:p>
      </dsp:txBody>
      <dsp:txXfrm>
        <a:off x="6438474" y="2302060"/>
        <a:ext cx="4169088" cy="740941"/>
      </dsp:txXfrm>
    </dsp:sp>
    <dsp:sp modelId="{E48C0506-F936-4354-8C3A-C10A42702C22}">
      <dsp:nvSpPr>
        <dsp:cNvPr id="0" name=""/>
        <dsp:cNvSpPr/>
      </dsp:nvSpPr>
      <dsp:spPr>
        <a:xfrm>
          <a:off x="8079452" y="2583435"/>
          <a:ext cx="2945588" cy="1173755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3524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Темы </a:t>
          </a:r>
          <a:endParaRPr lang="ru-RU" sz="1900" kern="1200" dirty="0"/>
        </a:p>
      </dsp:txBody>
      <dsp:txXfrm>
        <a:off x="8079452" y="2876874"/>
        <a:ext cx="2652149" cy="58687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5CAC5-B269-48EA-909D-546E7D0BB381}">
      <dsp:nvSpPr>
        <dsp:cNvPr id="0" name=""/>
        <dsp:cNvSpPr/>
      </dsp:nvSpPr>
      <dsp:spPr>
        <a:xfrm>
          <a:off x="4996935" y="2347783"/>
          <a:ext cx="2869512" cy="2869512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573835" y="3019952"/>
        <a:ext cx="1715712" cy="1474989"/>
      </dsp:txXfrm>
    </dsp:sp>
    <dsp:sp modelId="{4489EA7D-2CE8-43D9-9497-E0E9837E1607}">
      <dsp:nvSpPr>
        <dsp:cNvPr id="0" name=""/>
        <dsp:cNvSpPr/>
      </dsp:nvSpPr>
      <dsp:spPr>
        <a:xfrm>
          <a:off x="8379078" y="2982951"/>
          <a:ext cx="1826053" cy="1095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Мое генеалогическое древо</a:t>
          </a:r>
          <a:endParaRPr lang="ru-RU" sz="1500" kern="1200" dirty="0"/>
        </a:p>
      </dsp:txBody>
      <dsp:txXfrm>
        <a:off x="8411168" y="3015041"/>
        <a:ext cx="1761873" cy="1031452"/>
      </dsp:txXfrm>
    </dsp:sp>
    <dsp:sp modelId="{389D3638-7BFF-457B-AA9F-0BEFE56CD785}">
      <dsp:nvSpPr>
        <dsp:cNvPr id="0" name=""/>
        <dsp:cNvSpPr/>
      </dsp:nvSpPr>
      <dsp:spPr>
        <a:xfrm>
          <a:off x="3327400" y="1669534"/>
          <a:ext cx="2086918" cy="2086918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852788" y="2198097"/>
        <a:ext cx="1036142" cy="1029792"/>
      </dsp:txXfrm>
    </dsp:sp>
    <dsp:sp modelId="{DC2828B5-861F-4A16-AB6D-1F6F3E6C49A2}">
      <dsp:nvSpPr>
        <dsp:cNvPr id="0" name=""/>
        <dsp:cNvSpPr/>
      </dsp:nvSpPr>
      <dsp:spPr>
        <a:xfrm rot="20700000">
          <a:off x="4496287" y="229773"/>
          <a:ext cx="2044754" cy="2044754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 smtClean="0"/>
        </a:p>
      </dsp:txBody>
      <dsp:txXfrm rot="-20700000">
        <a:off x="4944762" y="678248"/>
        <a:ext cx="1147805" cy="1147805"/>
      </dsp:txXfrm>
    </dsp:sp>
    <dsp:sp modelId="{A9962113-08D6-45AB-88C9-4ED2E9BF9D37}">
      <dsp:nvSpPr>
        <dsp:cNvPr id="0" name=""/>
        <dsp:cNvSpPr/>
      </dsp:nvSpPr>
      <dsp:spPr>
        <a:xfrm>
          <a:off x="6620896" y="808508"/>
          <a:ext cx="1826053" cy="1095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Семейный альбом</a:t>
          </a:r>
          <a:endParaRPr lang="ru-RU" sz="1800" kern="1200" dirty="0"/>
        </a:p>
      </dsp:txBody>
      <dsp:txXfrm>
        <a:off x="6652986" y="840598"/>
        <a:ext cx="1761873" cy="1031452"/>
      </dsp:txXfrm>
    </dsp:sp>
    <dsp:sp modelId="{E7172C50-740D-4913-9C19-80D2605E226A}">
      <dsp:nvSpPr>
        <dsp:cNvPr id="0" name=""/>
        <dsp:cNvSpPr/>
      </dsp:nvSpPr>
      <dsp:spPr>
        <a:xfrm>
          <a:off x="4787682" y="1908268"/>
          <a:ext cx="3672976" cy="3672976"/>
        </a:xfrm>
        <a:prstGeom prst="circularArrow">
          <a:avLst>
            <a:gd name="adj1" fmla="val 4687"/>
            <a:gd name="adj2" fmla="val 299029"/>
            <a:gd name="adj3" fmla="val 2536169"/>
            <a:gd name="adj4" fmla="val 15818840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2FE726-AB73-41A2-B8EA-82BE8D26CE55}">
      <dsp:nvSpPr>
        <dsp:cNvPr id="0" name=""/>
        <dsp:cNvSpPr/>
      </dsp:nvSpPr>
      <dsp:spPr>
        <a:xfrm>
          <a:off x="2957811" y="1203388"/>
          <a:ext cx="2668646" cy="266864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828DBF-2824-4282-966B-57783EAAA5A9}">
      <dsp:nvSpPr>
        <dsp:cNvPr id="0" name=""/>
        <dsp:cNvSpPr/>
      </dsp:nvSpPr>
      <dsp:spPr>
        <a:xfrm>
          <a:off x="4023315" y="-222494"/>
          <a:ext cx="2877338" cy="287733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0B765-381F-4F2E-9353-BAAB85E36F55}">
      <dsp:nvSpPr>
        <dsp:cNvPr id="0" name=""/>
        <dsp:cNvSpPr/>
      </dsp:nvSpPr>
      <dsp:spPr>
        <a:xfrm rot="5400000">
          <a:off x="233100" y="1024317"/>
          <a:ext cx="1600423" cy="1929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490B4-E7D5-4F0B-A37C-AAB346849109}">
      <dsp:nvSpPr>
        <dsp:cNvPr id="0" name=""/>
        <dsp:cNvSpPr/>
      </dsp:nvSpPr>
      <dsp:spPr>
        <a:xfrm>
          <a:off x="600905" y="2398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Когнитивные процессы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(мысль-план-</a:t>
          </a:r>
          <a:r>
            <a:rPr lang="ru-RU" sz="1800" kern="1200" dirty="0" err="1" smtClean="0">
              <a:solidFill>
                <a:srgbClr val="002060"/>
              </a:solidFill>
            </a:rPr>
            <a:t>измениние</a:t>
          </a:r>
          <a:r>
            <a:rPr lang="ru-RU" sz="1800" kern="1200" dirty="0" smtClean="0">
              <a:solidFill>
                <a:srgbClr val="002060"/>
              </a:solidFill>
            </a:rPr>
            <a:t>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38577" y="40070"/>
        <a:ext cx="2068339" cy="1210865"/>
      </dsp:txXfrm>
    </dsp:sp>
    <dsp:sp modelId="{65E5C272-92B2-4723-8CF5-703A1008C04A}">
      <dsp:nvSpPr>
        <dsp:cNvPr id="0" name=""/>
        <dsp:cNvSpPr/>
      </dsp:nvSpPr>
      <dsp:spPr>
        <a:xfrm rot="5400000">
          <a:off x="233100" y="2632079"/>
          <a:ext cx="1600423" cy="192931"/>
        </a:xfrm>
        <a:prstGeom prst="rect">
          <a:avLst/>
        </a:prstGeom>
        <a:solidFill>
          <a:schemeClr val="accent4">
            <a:hueOff val="1039569"/>
            <a:satOff val="-4797"/>
            <a:lumOff val="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E3455-B633-4E4A-802C-B601EC2025C3}">
      <dsp:nvSpPr>
        <dsp:cNvPr id="0" name=""/>
        <dsp:cNvSpPr/>
      </dsp:nvSpPr>
      <dsp:spPr>
        <a:xfrm>
          <a:off x="600905" y="1610160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945063"/>
            <a:satOff val="-4361"/>
            <a:lumOff val="1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Выявление и поиск, обработка, оценка информации, работа с большим объемом литературы и источников 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638577" y="1647832"/>
        <a:ext cx="2068339" cy="1210865"/>
      </dsp:txXfrm>
    </dsp:sp>
    <dsp:sp modelId="{F090B88A-A3F2-4DDE-BFC4-9AC66892F5E2}">
      <dsp:nvSpPr>
        <dsp:cNvPr id="0" name=""/>
        <dsp:cNvSpPr/>
      </dsp:nvSpPr>
      <dsp:spPr>
        <a:xfrm rot="5400000">
          <a:off x="233100" y="4239842"/>
          <a:ext cx="1600423" cy="192931"/>
        </a:xfrm>
        <a:prstGeom prst="rect">
          <a:avLst/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34207-769D-4EA7-89B7-17E1D18C605F}">
      <dsp:nvSpPr>
        <dsp:cNvPr id="0" name=""/>
        <dsp:cNvSpPr/>
      </dsp:nvSpPr>
      <dsp:spPr>
        <a:xfrm>
          <a:off x="600905" y="3217923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1890126"/>
            <a:satOff val="-8721"/>
            <a:lumOff val="3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002060"/>
              </a:solidFill>
            </a:rPr>
            <a:t>Условия, необходимые для реализации Проекта 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638577" y="3255595"/>
        <a:ext cx="2068339" cy="1210865"/>
      </dsp:txXfrm>
    </dsp:sp>
    <dsp:sp modelId="{080E74BF-EEDD-4D41-8301-7F763EDF472E}">
      <dsp:nvSpPr>
        <dsp:cNvPr id="0" name=""/>
        <dsp:cNvSpPr/>
      </dsp:nvSpPr>
      <dsp:spPr>
        <a:xfrm>
          <a:off x="1036981" y="5043723"/>
          <a:ext cx="2843759" cy="192931"/>
        </a:xfrm>
        <a:prstGeom prst="rect">
          <a:avLst/>
        </a:prstGeom>
        <a:solidFill>
          <a:schemeClr val="accent4">
            <a:hueOff val="3118708"/>
            <a:satOff val="-14390"/>
            <a:lumOff val="5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95B579-3DE6-48A9-B5C8-661D28DCA5BA}">
      <dsp:nvSpPr>
        <dsp:cNvPr id="0" name=""/>
        <dsp:cNvSpPr/>
      </dsp:nvSpPr>
      <dsp:spPr>
        <a:xfrm>
          <a:off x="600905" y="4825685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2835189"/>
            <a:satOff val="-13082"/>
            <a:lumOff val="4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2060"/>
              </a:solidFill>
            </a:rPr>
            <a:t>Организация современного мультикультурного пространства в школе 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638577" y="4863357"/>
        <a:ext cx="2068339" cy="1210865"/>
      </dsp:txXfrm>
    </dsp:sp>
    <dsp:sp modelId="{EA6DA8CF-E6AD-484C-BDFE-A76AFAC559C9}">
      <dsp:nvSpPr>
        <dsp:cNvPr id="0" name=""/>
        <dsp:cNvSpPr/>
      </dsp:nvSpPr>
      <dsp:spPr>
        <a:xfrm rot="16200000">
          <a:off x="3084198" y="4239842"/>
          <a:ext cx="1600423" cy="192931"/>
        </a:xfrm>
        <a:prstGeom prst="rect">
          <a:avLst/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9EFA8F-8BFA-4D19-B5A4-A45C27ABAE32}">
      <dsp:nvSpPr>
        <dsp:cNvPr id="0" name=""/>
        <dsp:cNvSpPr/>
      </dsp:nvSpPr>
      <dsp:spPr>
        <a:xfrm>
          <a:off x="3452004" y="4825685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3780252"/>
            <a:satOff val="-17443"/>
            <a:lumOff val="64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002060"/>
              </a:solidFill>
            </a:rPr>
            <a:t>Организация рабочих мест 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489676" y="4863357"/>
        <a:ext cx="2068339" cy="1210865"/>
      </dsp:txXfrm>
    </dsp:sp>
    <dsp:sp modelId="{305A59F3-C05F-4C5C-8F6B-3E65CCEFD1EA}">
      <dsp:nvSpPr>
        <dsp:cNvPr id="0" name=""/>
        <dsp:cNvSpPr/>
      </dsp:nvSpPr>
      <dsp:spPr>
        <a:xfrm rot="16200000">
          <a:off x="3084198" y="2632079"/>
          <a:ext cx="1600423" cy="192931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93760-FB68-4A4E-8F70-95EB4F8D1EF6}">
      <dsp:nvSpPr>
        <dsp:cNvPr id="0" name=""/>
        <dsp:cNvSpPr/>
      </dsp:nvSpPr>
      <dsp:spPr>
        <a:xfrm>
          <a:off x="3452004" y="3217923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4725315"/>
            <a:satOff val="-21804"/>
            <a:lumOff val="8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rgbClr val="002060"/>
              </a:solidFill>
            </a:rPr>
            <a:t>Широкий доступ к источникам информации: справочники </a:t>
          </a:r>
          <a:r>
            <a:rPr lang="ru-RU" sz="1200" kern="1200" smtClean="0">
              <a:solidFill>
                <a:srgbClr val="002060"/>
              </a:solidFill>
              <a:sym typeface="Symbol" panose="05050102010706020507" pitchFamily="18" charset="2"/>
            </a:rPr>
            <a:t></a:t>
          </a:r>
          <a:r>
            <a:rPr lang="ru-RU" sz="1200" kern="1200" smtClean="0">
              <a:solidFill>
                <a:srgbClr val="002060"/>
              </a:solidFill>
            </a:rPr>
            <a:t> энциклопедии </a:t>
          </a:r>
          <a:r>
            <a:rPr lang="ru-RU" sz="1200" kern="1200" smtClean="0">
              <a:solidFill>
                <a:srgbClr val="002060"/>
              </a:solidFill>
              <a:sym typeface="Symbol" panose="05050102010706020507" pitchFamily="18" charset="2"/>
            </a:rPr>
            <a:t></a:t>
          </a:r>
          <a:r>
            <a:rPr lang="ru-RU" sz="1200" kern="1200" smtClean="0">
              <a:solidFill>
                <a:srgbClr val="002060"/>
              </a:solidFill>
            </a:rPr>
            <a:t> медиа ресурсы </a:t>
          </a:r>
          <a:r>
            <a:rPr lang="ru-RU" sz="1200" kern="1200" smtClean="0">
              <a:solidFill>
                <a:srgbClr val="002060"/>
              </a:solidFill>
              <a:sym typeface="Symbol" panose="05050102010706020507" pitchFamily="18" charset="2"/>
            </a:rPr>
            <a:t></a:t>
          </a:r>
          <a:r>
            <a:rPr lang="ru-RU" sz="1200" kern="1200" smtClean="0">
              <a:solidFill>
                <a:srgbClr val="002060"/>
              </a:solidFill>
            </a:rPr>
            <a:t> к Интернет ресурсам</a:t>
          </a:r>
          <a:endParaRPr lang="ru-RU" sz="1200" kern="1200" dirty="0">
            <a:solidFill>
              <a:srgbClr val="002060"/>
            </a:solidFill>
          </a:endParaRPr>
        </a:p>
      </dsp:txBody>
      <dsp:txXfrm>
        <a:off x="3489676" y="3255595"/>
        <a:ext cx="2068339" cy="1210865"/>
      </dsp:txXfrm>
    </dsp:sp>
    <dsp:sp modelId="{C9850C97-794B-4DB9-9350-1786C05B40A2}">
      <dsp:nvSpPr>
        <dsp:cNvPr id="0" name=""/>
        <dsp:cNvSpPr/>
      </dsp:nvSpPr>
      <dsp:spPr>
        <a:xfrm rot="16200000">
          <a:off x="3084198" y="1024317"/>
          <a:ext cx="1600423" cy="192931"/>
        </a:xfrm>
        <a:prstGeom prst="rect">
          <a:avLst/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4927C-6E64-40BF-A339-8351A2AC43C7}">
      <dsp:nvSpPr>
        <dsp:cNvPr id="0" name=""/>
        <dsp:cNvSpPr/>
      </dsp:nvSpPr>
      <dsp:spPr>
        <a:xfrm>
          <a:off x="3452004" y="1610160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5670378"/>
            <a:satOff val="-26164"/>
            <a:lumOff val="9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rgbClr val="002060"/>
              </a:solidFill>
            </a:rPr>
            <a:t>Наличие дополнительных ресурсов:обеспечение участия в программе краеведов , руководителей наслега, привлеченных консультантов по темам</a:t>
          </a:r>
          <a:endParaRPr lang="ru-RU" sz="1100" kern="1200" dirty="0">
            <a:solidFill>
              <a:srgbClr val="002060"/>
            </a:solidFill>
          </a:endParaRPr>
        </a:p>
      </dsp:txBody>
      <dsp:txXfrm>
        <a:off x="3489676" y="1647832"/>
        <a:ext cx="2068339" cy="1210865"/>
      </dsp:txXfrm>
    </dsp:sp>
    <dsp:sp modelId="{FC62F18F-0E0E-4E4A-9A59-0B8684A5ECE2}">
      <dsp:nvSpPr>
        <dsp:cNvPr id="0" name=""/>
        <dsp:cNvSpPr/>
      </dsp:nvSpPr>
      <dsp:spPr>
        <a:xfrm>
          <a:off x="3888079" y="220436"/>
          <a:ext cx="3577713" cy="192931"/>
        </a:xfrm>
        <a:prstGeom prst="rect">
          <a:avLst/>
        </a:prstGeom>
        <a:solidFill>
          <a:schemeClr val="accent4">
            <a:hueOff val="7276984"/>
            <a:satOff val="-33578"/>
            <a:lumOff val="123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5CA22-65C2-42CB-8E1C-1CAEB2AE62F2}">
      <dsp:nvSpPr>
        <dsp:cNvPr id="0" name=""/>
        <dsp:cNvSpPr/>
      </dsp:nvSpPr>
      <dsp:spPr>
        <a:xfrm>
          <a:off x="3452004" y="2398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6615440"/>
            <a:satOff val="-30525"/>
            <a:lumOff val="11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solidFill>
                <a:srgbClr val="002060"/>
              </a:solidFill>
            </a:rPr>
            <a:t>Интеграция ЗУН по школьным предметам в содержание проекта (выделение из учебных курсов элементов содержания, которые, взаимодействуя между собой, позволяют решить задачу по проекту)</a:t>
          </a:r>
          <a:endParaRPr lang="ru-RU" sz="1050" kern="1200" dirty="0">
            <a:solidFill>
              <a:srgbClr val="002060"/>
            </a:solidFill>
          </a:endParaRPr>
        </a:p>
      </dsp:txBody>
      <dsp:txXfrm>
        <a:off x="3489676" y="40070"/>
        <a:ext cx="2068339" cy="1210865"/>
      </dsp:txXfrm>
    </dsp:sp>
    <dsp:sp modelId="{77C8F4C1-AA56-4204-A49F-518A3CD78310}">
      <dsp:nvSpPr>
        <dsp:cNvPr id="0" name=""/>
        <dsp:cNvSpPr/>
      </dsp:nvSpPr>
      <dsp:spPr>
        <a:xfrm rot="5400000">
          <a:off x="6669251" y="1024317"/>
          <a:ext cx="1600423" cy="192931"/>
        </a:xfrm>
        <a:prstGeom prst="rect">
          <a:avLst/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61FBB-111E-44EC-9543-3843837103E4}">
      <dsp:nvSpPr>
        <dsp:cNvPr id="0" name=""/>
        <dsp:cNvSpPr/>
      </dsp:nvSpPr>
      <dsp:spPr>
        <a:xfrm>
          <a:off x="7037056" y="2398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7560504"/>
            <a:satOff val="-34886"/>
            <a:lumOff val="12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rgbClr val="002060"/>
              </a:solidFill>
            </a:rPr>
            <a:t>Совместное планирование  работы учителями различных предметных направлений: исследование тем, отбор содержания, прогнозирование конечного продукта</a:t>
          </a:r>
          <a:endParaRPr lang="ru-RU" sz="1100" kern="1200" dirty="0">
            <a:solidFill>
              <a:srgbClr val="002060"/>
            </a:solidFill>
          </a:endParaRPr>
        </a:p>
      </dsp:txBody>
      <dsp:txXfrm>
        <a:off x="7074728" y="40070"/>
        <a:ext cx="2068339" cy="1210865"/>
      </dsp:txXfrm>
    </dsp:sp>
    <dsp:sp modelId="{29C83E5E-583D-4DFD-B4BB-81D255E9A905}">
      <dsp:nvSpPr>
        <dsp:cNvPr id="0" name=""/>
        <dsp:cNvSpPr/>
      </dsp:nvSpPr>
      <dsp:spPr>
        <a:xfrm rot="5400000">
          <a:off x="6669251" y="2632079"/>
          <a:ext cx="1600423" cy="192931"/>
        </a:xfrm>
        <a:prstGeom prst="rect">
          <a:avLst/>
        </a:prstGeom>
        <a:solidFill>
          <a:schemeClr val="accent4">
            <a:hueOff val="9356123"/>
            <a:satOff val="-43171"/>
            <a:lumOff val="15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296FA-7BF0-424E-9C3E-5F8A8A9685DB}">
      <dsp:nvSpPr>
        <dsp:cNvPr id="0" name=""/>
        <dsp:cNvSpPr/>
      </dsp:nvSpPr>
      <dsp:spPr>
        <a:xfrm>
          <a:off x="7037056" y="1610160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8505566"/>
            <a:satOff val="-39247"/>
            <a:lumOff val="144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rgbClr val="002060"/>
              </a:solidFill>
            </a:rPr>
            <a:t>Активное взаимодействие учеников и учителей , в рамках которых формируются ценности, морально-этические и социальные установки, социальная активность,  коммуникативные компетенции</a:t>
          </a:r>
          <a:endParaRPr lang="ru-RU" sz="1100" kern="1200">
            <a:solidFill>
              <a:srgbClr val="002060"/>
            </a:solidFill>
          </a:endParaRPr>
        </a:p>
      </dsp:txBody>
      <dsp:txXfrm>
        <a:off x="7074728" y="1647832"/>
        <a:ext cx="2068339" cy="1210865"/>
      </dsp:txXfrm>
    </dsp:sp>
    <dsp:sp modelId="{9732B146-0D68-4EEC-B16B-757F24D89E41}">
      <dsp:nvSpPr>
        <dsp:cNvPr id="0" name=""/>
        <dsp:cNvSpPr/>
      </dsp:nvSpPr>
      <dsp:spPr>
        <a:xfrm rot="5400000">
          <a:off x="6593532" y="4315560"/>
          <a:ext cx="1751860" cy="192931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A679C-4A63-4035-96DA-AE3377CDB372}">
      <dsp:nvSpPr>
        <dsp:cNvPr id="0" name=""/>
        <dsp:cNvSpPr/>
      </dsp:nvSpPr>
      <dsp:spPr>
        <a:xfrm>
          <a:off x="7037056" y="3217923"/>
          <a:ext cx="2143683" cy="1286209"/>
        </a:xfrm>
        <a:prstGeom prst="roundRect">
          <a:avLst>
            <a:gd name="adj" fmla="val 10000"/>
          </a:avLst>
        </a:prstGeom>
        <a:solidFill>
          <a:schemeClr val="accent4">
            <a:hueOff val="9450630"/>
            <a:satOff val="-43607"/>
            <a:lumOff val="160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2060"/>
              </a:solidFill>
            </a:rPr>
            <a:t>Разработка интегрированных заданий в рамках Проекта как проектных  программ по предметам математического, естественнонаучного и гуманитарного цикла  </a:t>
          </a:r>
          <a:endParaRPr lang="ru-RU" sz="1100" kern="1200" dirty="0">
            <a:solidFill>
              <a:srgbClr val="002060"/>
            </a:solidFill>
          </a:endParaRPr>
        </a:p>
      </dsp:txBody>
      <dsp:txXfrm>
        <a:off x="7074728" y="3255595"/>
        <a:ext cx="2068339" cy="1210865"/>
      </dsp:txXfrm>
    </dsp:sp>
    <dsp:sp modelId="{68695B79-AC36-46F4-99DA-62CF0C72A5BB}">
      <dsp:nvSpPr>
        <dsp:cNvPr id="0" name=""/>
        <dsp:cNvSpPr/>
      </dsp:nvSpPr>
      <dsp:spPr>
        <a:xfrm>
          <a:off x="6303102" y="4825685"/>
          <a:ext cx="3611591" cy="1590822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FFC000"/>
              </a:solidFill>
            </a:rPr>
            <a:t>Формирование  целевой  установки  и  позитивного  отношения учителей, педагогических коллективов школ  к предстоящей масштабной деятельности.  Актуализация  профессионально-методических знаний по проектной деятельности, работа в насыщенной информационной среде, новая инфраструктура образовательного процесса , отход от классно-урочной системы обучения в этот период , апробация новой формы  организации учебного процесса</a:t>
          </a:r>
        </a:p>
      </dsp:txBody>
      <dsp:txXfrm>
        <a:off x="6349696" y="4872279"/>
        <a:ext cx="3518403" cy="14976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DEF70-B792-438A-AA3F-5538671B86BA}">
      <dsp:nvSpPr>
        <dsp:cNvPr id="0" name=""/>
        <dsp:cNvSpPr/>
      </dsp:nvSpPr>
      <dsp:spPr>
        <a:xfrm>
          <a:off x="3214535" y="493648"/>
          <a:ext cx="4030155" cy="4030155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DC79E-58C9-45E1-B07A-7A32DBD7D722}">
      <dsp:nvSpPr>
        <dsp:cNvPr id="0" name=""/>
        <dsp:cNvSpPr/>
      </dsp:nvSpPr>
      <dsp:spPr>
        <a:xfrm>
          <a:off x="3203654" y="602623"/>
          <a:ext cx="4030155" cy="4030155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A1E0C-6BB4-4EE9-AB3C-AE27E4027BF1}">
      <dsp:nvSpPr>
        <dsp:cNvPr id="0" name=""/>
        <dsp:cNvSpPr/>
      </dsp:nvSpPr>
      <dsp:spPr>
        <a:xfrm>
          <a:off x="3203654" y="602623"/>
          <a:ext cx="4030155" cy="4030155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63ABA-C801-4ED3-83AA-360F78EF8EE0}">
      <dsp:nvSpPr>
        <dsp:cNvPr id="0" name=""/>
        <dsp:cNvSpPr/>
      </dsp:nvSpPr>
      <dsp:spPr>
        <a:xfrm>
          <a:off x="3585108" y="700717"/>
          <a:ext cx="4030155" cy="4030155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71B08-365F-4CBF-8241-C45ADC57C70C}">
      <dsp:nvSpPr>
        <dsp:cNvPr id="0" name=""/>
        <dsp:cNvSpPr/>
      </dsp:nvSpPr>
      <dsp:spPr>
        <a:xfrm>
          <a:off x="4150588" y="1650225"/>
          <a:ext cx="2136287" cy="193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FFC000"/>
              </a:solidFill>
            </a:rPr>
            <a:t>Аналити-ческий</a:t>
          </a:r>
          <a:endParaRPr lang="ru-RU" sz="2800" kern="1200" dirty="0">
            <a:solidFill>
              <a:srgbClr val="FFC000"/>
            </a:solidFill>
          </a:endParaRPr>
        </a:p>
      </dsp:txBody>
      <dsp:txXfrm>
        <a:off x="4463440" y="1933592"/>
        <a:ext cx="1510583" cy="1368218"/>
      </dsp:txXfrm>
    </dsp:sp>
    <dsp:sp modelId="{0440F0C5-C0C5-47E3-A670-F3209676E8C7}">
      <dsp:nvSpPr>
        <dsp:cNvPr id="0" name=""/>
        <dsp:cNvSpPr/>
      </dsp:nvSpPr>
      <dsp:spPr>
        <a:xfrm>
          <a:off x="4569979" y="580"/>
          <a:ext cx="1297505" cy="12975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Структурирование деятельности</a:t>
          </a:r>
          <a:endParaRPr lang="ru-RU" sz="1100" kern="1200"/>
        </a:p>
      </dsp:txBody>
      <dsp:txXfrm>
        <a:off x="4759994" y="190595"/>
        <a:ext cx="917475" cy="917475"/>
      </dsp:txXfrm>
    </dsp:sp>
    <dsp:sp modelId="{DC2D8AA0-4F77-4302-B1A7-D066E4BAAF8F}">
      <dsp:nvSpPr>
        <dsp:cNvPr id="0" name=""/>
        <dsp:cNvSpPr/>
      </dsp:nvSpPr>
      <dsp:spPr>
        <a:xfrm>
          <a:off x="6351908" y="1968948"/>
          <a:ext cx="1670383" cy="12975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Диагностика условий совместной деятельности, определение возможностей и рисков</a:t>
          </a:r>
          <a:endParaRPr lang="ru-RU" sz="1100" kern="1200" dirty="0"/>
        </a:p>
      </dsp:txBody>
      <dsp:txXfrm>
        <a:off x="6596530" y="2158963"/>
        <a:ext cx="1181139" cy="917475"/>
      </dsp:txXfrm>
    </dsp:sp>
    <dsp:sp modelId="{5E027C12-1591-4A70-9391-092464AAA96A}">
      <dsp:nvSpPr>
        <dsp:cNvPr id="0" name=""/>
        <dsp:cNvSpPr/>
      </dsp:nvSpPr>
      <dsp:spPr>
        <a:xfrm>
          <a:off x="4406934" y="3937316"/>
          <a:ext cx="1623595" cy="12975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Привлечение групп, заинтересованных в программе</a:t>
          </a:r>
          <a:endParaRPr lang="ru-RU" sz="1100" kern="1200" dirty="0"/>
        </a:p>
      </dsp:txBody>
      <dsp:txXfrm>
        <a:off x="4644704" y="4127331"/>
        <a:ext cx="1148055" cy="917475"/>
      </dsp:txXfrm>
    </dsp:sp>
    <dsp:sp modelId="{9162C372-77CF-4543-AEDE-C0F54C10D557}">
      <dsp:nvSpPr>
        <dsp:cNvPr id="0" name=""/>
        <dsp:cNvSpPr/>
      </dsp:nvSpPr>
      <dsp:spPr>
        <a:xfrm>
          <a:off x="2493308" y="1968948"/>
          <a:ext cx="1514111" cy="12975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Этап стратегического и тактического проектирования программы</a:t>
          </a:r>
          <a:endParaRPr lang="ru-RU" sz="1100" kern="1200" dirty="0"/>
        </a:p>
      </dsp:txBody>
      <dsp:txXfrm>
        <a:off x="2715044" y="2158963"/>
        <a:ext cx="1070639" cy="91747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68486-42B1-4C4E-AA69-3D81B7360AB3}">
      <dsp:nvSpPr>
        <dsp:cNvPr id="0" name=""/>
        <dsp:cNvSpPr/>
      </dsp:nvSpPr>
      <dsp:spPr>
        <a:xfrm>
          <a:off x="3514537" y="738266"/>
          <a:ext cx="5023855" cy="5023855"/>
        </a:xfrm>
        <a:prstGeom prst="blockArc">
          <a:avLst>
            <a:gd name="adj1" fmla="val 12600000"/>
            <a:gd name="adj2" fmla="val 16200000"/>
            <a:gd name="adj3" fmla="val 4536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15C2E-B0C5-488D-A051-36FE2F963B8A}">
      <dsp:nvSpPr>
        <dsp:cNvPr id="0" name=""/>
        <dsp:cNvSpPr/>
      </dsp:nvSpPr>
      <dsp:spPr>
        <a:xfrm>
          <a:off x="3514537" y="738266"/>
          <a:ext cx="5023855" cy="5023855"/>
        </a:xfrm>
        <a:prstGeom prst="blockArc">
          <a:avLst>
            <a:gd name="adj1" fmla="val 9000000"/>
            <a:gd name="adj2" fmla="val 12600000"/>
            <a:gd name="adj3" fmla="val 4536"/>
          </a:avLst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ED837-FE01-415B-9CF3-340112698154}">
      <dsp:nvSpPr>
        <dsp:cNvPr id="0" name=""/>
        <dsp:cNvSpPr/>
      </dsp:nvSpPr>
      <dsp:spPr>
        <a:xfrm>
          <a:off x="3514537" y="738266"/>
          <a:ext cx="5023855" cy="5023855"/>
        </a:xfrm>
        <a:prstGeom prst="blockArc">
          <a:avLst>
            <a:gd name="adj1" fmla="val 5400000"/>
            <a:gd name="adj2" fmla="val 9000000"/>
            <a:gd name="adj3" fmla="val 4536"/>
          </a:avLst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1EFD1-B09C-4B31-9E0E-A3150D5DF42C}">
      <dsp:nvSpPr>
        <dsp:cNvPr id="0" name=""/>
        <dsp:cNvSpPr/>
      </dsp:nvSpPr>
      <dsp:spPr>
        <a:xfrm>
          <a:off x="3514537" y="738266"/>
          <a:ext cx="5023855" cy="5023855"/>
        </a:xfrm>
        <a:prstGeom prst="blockArc">
          <a:avLst>
            <a:gd name="adj1" fmla="val 1800000"/>
            <a:gd name="adj2" fmla="val 5400000"/>
            <a:gd name="adj3" fmla="val 4536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D4C3C-8662-4F2F-946A-3FC7C8E8C9FF}">
      <dsp:nvSpPr>
        <dsp:cNvPr id="0" name=""/>
        <dsp:cNvSpPr/>
      </dsp:nvSpPr>
      <dsp:spPr>
        <a:xfrm>
          <a:off x="3514537" y="738266"/>
          <a:ext cx="5023855" cy="5023855"/>
        </a:xfrm>
        <a:prstGeom prst="blockArc">
          <a:avLst>
            <a:gd name="adj1" fmla="val 19800000"/>
            <a:gd name="adj2" fmla="val 1800000"/>
            <a:gd name="adj3" fmla="val 4536"/>
          </a:avLst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D87CF-9076-4CA7-9BCB-B9790F088315}">
      <dsp:nvSpPr>
        <dsp:cNvPr id="0" name=""/>
        <dsp:cNvSpPr/>
      </dsp:nvSpPr>
      <dsp:spPr>
        <a:xfrm>
          <a:off x="3514537" y="738266"/>
          <a:ext cx="5023855" cy="5023855"/>
        </a:xfrm>
        <a:prstGeom prst="blockArc">
          <a:avLst>
            <a:gd name="adj1" fmla="val 16200000"/>
            <a:gd name="adj2" fmla="val 19800000"/>
            <a:gd name="adj3" fmla="val 45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8C47E-DF71-4B63-A211-951A11FD53C2}">
      <dsp:nvSpPr>
        <dsp:cNvPr id="0" name=""/>
        <dsp:cNvSpPr/>
      </dsp:nvSpPr>
      <dsp:spPr>
        <a:xfrm>
          <a:off x="4623179" y="2119870"/>
          <a:ext cx="2806571" cy="2260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C000"/>
              </a:solidFill>
            </a:rPr>
            <a:t>Внедрен-</a:t>
          </a:r>
          <a:r>
            <a:rPr lang="ru-RU" sz="3200" kern="1200" dirty="0" err="1" smtClean="0">
              <a:solidFill>
                <a:srgbClr val="FFC000"/>
              </a:solidFill>
            </a:rPr>
            <a:t>ческий</a:t>
          </a:r>
          <a:endParaRPr lang="ru-RU" sz="3200" kern="1200" dirty="0">
            <a:solidFill>
              <a:srgbClr val="FFC000"/>
            </a:solidFill>
          </a:endParaRPr>
        </a:p>
      </dsp:txBody>
      <dsp:txXfrm>
        <a:off x="5034192" y="2450934"/>
        <a:ext cx="1984545" cy="1598519"/>
      </dsp:txXfrm>
    </dsp:sp>
    <dsp:sp modelId="{6F726263-9390-4142-B54F-9838F5708916}">
      <dsp:nvSpPr>
        <dsp:cNvPr id="0" name=""/>
        <dsp:cNvSpPr/>
      </dsp:nvSpPr>
      <dsp:spPr>
        <a:xfrm>
          <a:off x="5048690" y="4007"/>
          <a:ext cx="1955548" cy="158245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Создание будущей экспозиции и его верстка в компьютерном варианте в программе Coral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5335073" y="235752"/>
        <a:ext cx="1382782" cy="1118963"/>
      </dsp:txXfrm>
    </dsp:sp>
    <dsp:sp modelId="{320D0AEB-8FDA-4A38-B0EA-51365EED32C2}">
      <dsp:nvSpPr>
        <dsp:cNvPr id="0" name=""/>
        <dsp:cNvSpPr/>
      </dsp:nvSpPr>
      <dsp:spPr>
        <a:xfrm>
          <a:off x="7197258" y="1231487"/>
          <a:ext cx="1910527" cy="1582453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Сбор и сканирование документов, фотографий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477048" y="1463232"/>
        <a:ext cx="1350947" cy="1118963"/>
      </dsp:txXfrm>
    </dsp:sp>
    <dsp:sp modelId="{2C731469-E013-4033-A29E-AEEE073E3C70}">
      <dsp:nvSpPr>
        <dsp:cNvPr id="0" name=""/>
        <dsp:cNvSpPr/>
      </dsp:nvSpPr>
      <dsp:spPr>
        <a:xfrm>
          <a:off x="7137022" y="3686446"/>
          <a:ext cx="2030999" cy="1582453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Реализация проекта: Сбор и обработка исторического материала, определение содержания  и структуры музея</a:t>
          </a:r>
          <a:endParaRPr lang="ru-RU" sz="1200" kern="1200">
            <a:solidFill>
              <a:schemeClr val="tx1"/>
            </a:solidFill>
          </a:endParaRPr>
        </a:p>
      </dsp:txBody>
      <dsp:txXfrm>
        <a:off x="7434455" y="3918191"/>
        <a:ext cx="1436133" cy="1118963"/>
      </dsp:txXfrm>
    </dsp:sp>
    <dsp:sp modelId="{0ACEE713-3BDF-433F-B5B4-1EE9BAFD2331}">
      <dsp:nvSpPr>
        <dsp:cNvPr id="0" name=""/>
        <dsp:cNvSpPr/>
      </dsp:nvSpPr>
      <dsp:spPr>
        <a:xfrm>
          <a:off x="5018030" y="4913926"/>
          <a:ext cx="2016868" cy="1582453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Сооружение баннерной экспозиции на месте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313393" y="5145671"/>
        <a:ext cx="1426142" cy="1118963"/>
      </dsp:txXfrm>
    </dsp:sp>
    <dsp:sp modelId="{E5D0F060-662C-435B-A7EA-0E7418CE2E6E}">
      <dsp:nvSpPr>
        <dsp:cNvPr id="0" name=""/>
        <dsp:cNvSpPr/>
      </dsp:nvSpPr>
      <dsp:spPr>
        <a:xfrm>
          <a:off x="2951782" y="3686446"/>
          <a:ext cx="1897250" cy="1582453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Отпечатка подготовленных материалов в г.Якутске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3229628" y="3918191"/>
        <a:ext cx="1341558" cy="1118963"/>
      </dsp:txXfrm>
    </dsp:sp>
    <dsp:sp modelId="{C92A199F-512C-45D1-AF43-E9270D060B72}">
      <dsp:nvSpPr>
        <dsp:cNvPr id="0" name=""/>
        <dsp:cNvSpPr/>
      </dsp:nvSpPr>
      <dsp:spPr>
        <a:xfrm>
          <a:off x="2873086" y="1231487"/>
          <a:ext cx="2054641" cy="158245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Строительство деревянного каркаса экспозиции</a:t>
          </a:r>
          <a:endParaRPr lang="ru-RU" sz="1200" kern="1200">
            <a:solidFill>
              <a:schemeClr val="tx1"/>
            </a:solidFill>
          </a:endParaRPr>
        </a:p>
      </dsp:txBody>
      <dsp:txXfrm>
        <a:off x="3173981" y="1463232"/>
        <a:ext cx="1452851" cy="111896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9DA27-97BC-406E-83DD-2866D4752ECF}">
      <dsp:nvSpPr>
        <dsp:cNvPr id="0" name=""/>
        <dsp:cNvSpPr/>
      </dsp:nvSpPr>
      <dsp:spPr>
        <a:xfrm>
          <a:off x="3616681" y="743714"/>
          <a:ext cx="4958637" cy="4958637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1C9E2-5267-44B6-936D-ADF8981BF66E}">
      <dsp:nvSpPr>
        <dsp:cNvPr id="0" name=""/>
        <dsp:cNvSpPr/>
      </dsp:nvSpPr>
      <dsp:spPr>
        <a:xfrm>
          <a:off x="3616681" y="743714"/>
          <a:ext cx="4958637" cy="4958637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2ADFF-558F-4E74-8957-2831C0FDED85}">
      <dsp:nvSpPr>
        <dsp:cNvPr id="0" name=""/>
        <dsp:cNvSpPr/>
      </dsp:nvSpPr>
      <dsp:spPr>
        <a:xfrm>
          <a:off x="3616681" y="743714"/>
          <a:ext cx="4958637" cy="4958637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93D7D1-7A81-4C78-921F-22A1564AB894}">
      <dsp:nvSpPr>
        <dsp:cNvPr id="0" name=""/>
        <dsp:cNvSpPr/>
      </dsp:nvSpPr>
      <dsp:spPr>
        <a:xfrm>
          <a:off x="3616681" y="743714"/>
          <a:ext cx="4958637" cy="4958637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5DBB76-2E61-46B5-8F7E-D562C13D8CA3}">
      <dsp:nvSpPr>
        <dsp:cNvPr id="0" name=""/>
        <dsp:cNvSpPr/>
      </dsp:nvSpPr>
      <dsp:spPr>
        <a:xfrm>
          <a:off x="4954488" y="2081521"/>
          <a:ext cx="2283023" cy="2283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FF0000"/>
              </a:solidFill>
            </a:rPr>
            <a:t>итоговый</a:t>
          </a:r>
          <a:endParaRPr lang="ru-RU" sz="3000" kern="1200" dirty="0">
            <a:solidFill>
              <a:srgbClr val="FF0000"/>
            </a:solidFill>
          </a:endParaRPr>
        </a:p>
      </dsp:txBody>
      <dsp:txXfrm>
        <a:off x="5288829" y="2415862"/>
        <a:ext cx="1614341" cy="1614341"/>
      </dsp:txXfrm>
    </dsp:sp>
    <dsp:sp modelId="{1E450E1A-9606-4F95-AFF8-4B10AE61F087}">
      <dsp:nvSpPr>
        <dsp:cNvPr id="0" name=""/>
        <dsp:cNvSpPr/>
      </dsp:nvSpPr>
      <dsp:spPr>
        <a:xfrm>
          <a:off x="5075978" y="2188"/>
          <a:ext cx="2040043" cy="159811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00"/>
              </a:solidFill>
            </a:rPr>
            <a:t>Презентация Музея под открытым небом в рамках мероприятий, посвященных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00"/>
              </a:solidFill>
            </a:rPr>
            <a:t>Великой Победе</a:t>
          </a:r>
          <a:endParaRPr lang="ru-RU" sz="1200" kern="1200" dirty="0">
            <a:solidFill>
              <a:srgbClr val="FFFF00"/>
            </a:solidFill>
          </a:endParaRPr>
        </a:p>
      </dsp:txBody>
      <dsp:txXfrm>
        <a:off x="5374735" y="236227"/>
        <a:ext cx="1442529" cy="1130038"/>
      </dsp:txXfrm>
    </dsp:sp>
    <dsp:sp modelId="{FDCAF7CF-56D7-48B4-937D-65E4A078E144}">
      <dsp:nvSpPr>
        <dsp:cNvPr id="0" name=""/>
        <dsp:cNvSpPr/>
      </dsp:nvSpPr>
      <dsp:spPr>
        <a:xfrm>
          <a:off x="7718728" y="2423975"/>
          <a:ext cx="1598116" cy="1598116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FF0000"/>
              </a:solidFill>
            </a:rPr>
            <a:t>Рефлексия участников программы</a:t>
          </a:r>
          <a:endParaRPr lang="ru-RU" sz="1600" kern="1200">
            <a:solidFill>
              <a:srgbClr val="FF0000"/>
            </a:solidFill>
          </a:endParaRPr>
        </a:p>
      </dsp:txBody>
      <dsp:txXfrm>
        <a:off x="7952767" y="2658014"/>
        <a:ext cx="1130038" cy="1130038"/>
      </dsp:txXfrm>
    </dsp:sp>
    <dsp:sp modelId="{70B8869B-207E-4C01-A209-D4D3AE004B2D}">
      <dsp:nvSpPr>
        <dsp:cNvPr id="0" name=""/>
        <dsp:cNvSpPr/>
      </dsp:nvSpPr>
      <dsp:spPr>
        <a:xfrm>
          <a:off x="5296941" y="4845761"/>
          <a:ext cx="1598116" cy="1598116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FF0000"/>
              </a:solidFill>
            </a:rPr>
            <a:t>Моральное и материальное стимулирование участников</a:t>
          </a:r>
          <a:endParaRPr lang="ru-RU" sz="1400" kern="1200" dirty="0" smtClean="0">
            <a:solidFill>
              <a:srgbClr val="FF0000"/>
            </a:solidFill>
          </a:endParaRPr>
        </a:p>
      </dsp:txBody>
      <dsp:txXfrm>
        <a:off x="5530980" y="5079800"/>
        <a:ext cx="1130038" cy="1130038"/>
      </dsp:txXfrm>
    </dsp:sp>
    <dsp:sp modelId="{40B65ADE-A534-46D6-BB1D-59A08490EA04}">
      <dsp:nvSpPr>
        <dsp:cNvPr id="0" name=""/>
        <dsp:cNvSpPr/>
      </dsp:nvSpPr>
      <dsp:spPr>
        <a:xfrm>
          <a:off x="2875155" y="2423975"/>
          <a:ext cx="1598116" cy="1598116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FF0000"/>
              </a:solidFill>
            </a:rPr>
            <a:t>Определение перспектив работы</a:t>
          </a:r>
          <a:endParaRPr lang="ru-RU" sz="1400" kern="1200">
            <a:solidFill>
              <a:srgbClr val="FF0000"/>
            </a:solidFill>
          </a:endParaRPr>
        </a:p>
      </dsp:txBody>
      <dsp:txXfrm>
        <a:off x="3109194" y="2658014"/>
        <a:ext cx="1130038" cy="113003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8D08D-207B-41BE-AAEC-7A9EECD9F18C}">
      <dsp:nvSpPr>
        <dsp:cNvPr id="0" name=""/>
        <dsp:cNvSpPr/>
      </dsp:nvSpPr>
      <dsp:spPr>
        <a:xfrm>
          <a:off x="4376515" y="2155367"/>
          <a:ext cx="1537803" cy="15378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технологии</a:t>
          </a:r>
          <a:endParaRPr lang="ru-RU" sz="3200" kern="1200" dirty="0"/>
        </a:p>
      </dsp:txBody>
      <dsp:txXfrm>
        <a:off x="4601721" y="2380573"/>
        <a:ext cx="1087391" cy="1087391"/>
      </dsp:txXfrm>
    </dsp:sp>
    <dsp:sp modelId="{F86ADAAF-4142-4F70-A7EB-E7B814C79F82}">
      <dsp:nvSpPr>
        <dsp:cNvPr id="0" name=""/>
        <dsp:cNvSpPr/>
      </dsp:nvSpPr>
      <dsp:spPr>
        <a:xfrm rot="16200000">
          <a:off x="4982938" y="1596573"/>
          <a:ext cx="324957" cy="5228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031682" y="1749888"/>
        <a:ext cx="227470" cy="313711"/>
      </dsp:txXfrm>
    </dsp:sp>
    <dsp:sp modelId="{18D16323-3509-4686-B8E4-A4D592B36BE6}">
      <dsp:nvSpPr>
        <dsp:cNvPr id="0" name=""/>
        <dsp:cNvSpPr/>
      </dsp:nvSpPr>
      <dsp:spPr>
        <a:xfrm>
          <a:off x="4039444" y="4435"/>
          <a:ext cx="2211946" cy="153780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теория гражданского воспитания в сфере инновационного развития школы</a:t>
          </a:r>
          <a:endParaRPr lang="ru-RU" sz="1400" kern="1200" dirty="0"/>
        </a:p>
      </dsp:txBody>
      <dsp:txXfrm>
        <a:off x="4363376" y="229641"/>
        <a:ext cx="1564082" cy="1087391"/>
      </dsp:txXfrm>
    </dsp:sp>
    <dsp:sp modelId="{913C5D06-2CD5-4283-B284-E5AFA5896A16}">
      <dsp:nvSpPr>
        <dsp:cNvPr id="0" name=""/>
        <dsp:cNvSpPr/>
      </dsp:nvSpPr>
      <dsp:spPr>
        <a:xfrm rot="19800000">
          <a:off x="5860032" y="2202168"/>
          <a:ext cx="166590" cy="5228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863380" y="2319233"/>
        <a:ext cx="116613" cy="313711"/>
      </dsp:txXfrm>
    </dsp:sp>
    <dsp:sp modelId="{9FF615F2-F30F-4B4F-9C72-72E0357C7085}">
      <dsp:nvSpPr>
        <dsp:cNvPr id="0" name=""/>
        <dsp:cNvSpPr/>
      </dsp:nvSpPr>
      <dsp:spPr>
        <a:xfrm>
          <a:off x="5723351" y="1079901"/>
          <a:ext cx="2569654" cy="1537803"/>
        </a:xfrm>
        <a:prstGeom prst="ellipse">
          <a:avLst/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Теория и методика социального проектирования в условиях сельского райцентра</a:t>
          </a:r>
          <a:endParaRPr lang="ru-RU" sz="1400" kern="1200"/>
        </a:p>
      </dsp:txBody>
      <dsp:txXfrm>
        <a:off x="6099668" y="1305107"/>
        <a:ext cx="1817020" cy="1087391"/>
      </dsp:txXfrm>
    </dsp:sp>
    <dsp:sp modelId="{7D49D27E-3F0A-4F47-9A24-21D8B99834E0}">
      <dsp:nvSpPr>
        <dsp:cNvPr id="0" name=""/>
        <dsp:cNvSpPr/>
      </dsp:nvSpPr>
      <dsp:spPr>
        <a:xfrm rot="1800000">
          <a:off x="5861566" y="3125915"/>
          <a:ext cx="171833" cy="5228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865019" y="3217599"/>
        <a:ext cx="120283" cy="313711"/>
      </dsp:txXfrm>
    </dsp:sp>
    <dsp:sp modelId="{56CE146E-432F-46DC-8466-9A02FD48BAA3}">
      <dsp:nvSpPr>
        <dsp:cNvPr id="0" name=""/>
        <dsp:cNvSpPr/>
      </dsp:nvSpPr>
      <dsp:spPr>
        <a:xfrm>
          <a:off x="5746041" y="3230833"/>
          <a:ext cx="2524274" cy="1537803"/>
        </a:xfrm>
        <a:prstGeom prst="ellipse">
          <a:avLst/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Создание</a:t>
          </a:r>
          <a:r>
            <a:rPr lang="ru-RU" sz="1200" kern="1200" dirty="0" smtClean="0"/>
            <a:t> социально значимых продуктов – основа «</a:t>
          </a:r>
          <a:r>
            <a:rPr lang="ru-RU" sz="1200" kern="1200" dirty="0" err="1" smtClean="0"/>
            <a:t>деятельностного</a:t>
          </a:r>
          <a:r>
            <a:rPr lang="ru-RU" sz="1200" kern="1200" dirty="0" smtClean="0"/>
            <a:t> обучения» (создание единого информационного пространства в социуме)</a:t>
          </a:r>
          <a:endParaRPr lang="ru-RU" sz="1200" kern="1200" dirty="0"/>
        </a:p>
      </dsp:txBody>
      <dsp:txXfrm>
        <a:off x="6115712" y="3456039"/>
        <a:ext cx="1784932" cy="1087391"/>
      </dsp:txXfrm>
    </dsp:sp>
    <dsp:sp modelId="{EDAE4EC2-3425-4043-B154-BD7A219B5566}">
      <dsp:nvSpPr>
        <dsp:cNvPr id="0" name=""/>
        <dsp:cNvSpPr/>
      </dsp:nvSpPr>
      <dsp:spPr>
        <a:xfrm rot="5400000">
          <a:off x="4982938" y="3729111"/>
          <a:ext cx="324957" cy="5228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031682" y="3784939"/>
        <a:ext cx="227470" cy="313711"/>
      </dsp:txXfrm>
    </dsp:sp>
    <dsp:sp modelId="{8B2B60D6-F7BE-4748-A49F-103F113AD56D}">
      <dsp:nvSpPr>
        <dsp:cNvPr id="0" name=""/>
        <dsp:cNvSpPr/>
      </dsp:nvSpPr>
      <dsp:spPr>
        <a:xfrm>
          <a:off x="3930806" y="4306298"/>
          <a:ext cx="2429222" cy="1537803"/>
        </a:xfrm>
        <a:prstGeom prst="ellipse">
          <a:avLst/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Методика групповой работы , «метод погружения»</a:t>
          </a:r>
          <a:endParaRPr lang="ru-RU" sz="1600" b="1" kern="1200" dirty="0">
            <a:solidFill>
              <a:srgbClr val="FFFF00"/>
            </a:solidFill>
          </a:endParaRPr>
        </a:p>
      </dsp:txBody>
      <dsp:txXfrm>
        <a:off x="4286557" y="4531504"/>
        <a:ext cx="1717720" cy="1087391"/>
      </dsp:txXfrm>
    </dsp:sp>
    <dsp:sp modelId="{C5C154FF-B7D3-4BAF-B17D-26173BC15C1D}">
      <dsp:nvSpPr>
        <dsp:cNvPr id="0" name=""/>
        <dsp:cNvSpPr/>
      </dsp:nvSpPr>
      <dsp:spPr>
        <a:xfrm rot="9000000">
          <a:off x="4188855" y="3150192"/>
          <a:ext cx="224893" cy="5228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4251804" y="3237896"/>
        <a:ext cx="157425" cy="313711"/>
      </dsp:txXfrm>
    </dsp:sp>
    <dsp:sp modelId="{EAAEB2FF-FEC3-44AB-9A19-D1B06145A1A7}">
      <dsp:nvSpPr>
        <dsp:cNvPr id="0" name=""/>
        <dsp:cNvSpPr/>
      </dsp:nvSpPr>
      <dsp:spPr>
        <a:xfrm>
          <a:off x="2222593" y="3230833"/>
          <a:ext cx="2120123" cy="1537803"/>
        </a:xfrm>
        <a:prstGeom prst="ellipse">
          <a:avLst/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Экономический менеджмент</a:t>
          </a:r>
          <a:endParaRPr lang="ru-RU" sz="1600" b="1" kern="1200" dirty="0">
            <a:solidFill>
              <a:srgbClr val="FFFF00"/>
            </a:solidFill>
          </a:endParaRPr>
        </a:p>
      </dsp:txBody>
      <dsp:txXfrm>
        <a:off x="2533078" y="3456039"/>
        <a:ext cx="1499153" cy="1087391"/>
      </dsp:txXfrm>
    </dsp:sp>
    <dsp:sp modelId="{DD7FFEA1-2BE4-4ED8-9035-2D4C48C6CAEA}">
      <dsp:nvSpPr>
        <dsp:cNvPr id="0" name=""/>
        <dsp:cNvSpPr/>
      </dsp:nvSpPr>
      <dsp:spPr>
        <a:xfrm rot="12627144">
          <a:off x="4071342" y="2125161"/>
          <a:ext cx="319075" cy="5228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4160462" y="2253989"/>
        <a:ext cx="223353" cy="313711"/>
      </dsp:txXfrm>
    </dsp:sp>
    <dsp:sp modelId="{F9D0E7E4-0278-4FD4-BC47-9D88FA12FCE0}">
      <dsp:nvSpPr>
        <dsp:cNvPr id="0" name=""/>
        <dsp:cNvSpPr/>
      </dsp:nvSpPr>
      <dsp:spPr>
        <a:xfrm>
          <a:off x="2531871" y="1070851"/>
          <a:ext cx="1537803" cy="1537803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новая технология в обучении </a:t>
          </a:r>
          <a:endParaRPr lang="ru-RU" sz="1600" b="1" kern="1200" dirty="0">
            <a:solidFill>
              <a:srgbClr val="FFFF00"/>
            </a:solidFill>
          </a:endParaRPr>
        </a:p>
      </dsp:txBody>
      <dsp:txXfrm>
        <a:off x="2757077" y="1296057"/>
        <a:ext cx="1087391" cy="108739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398D3-3C16-4773-9422-D3F1065A41D7}">
      <dsp:nvSpPr>
        <dsp:cNvPr id="0" name=""/>
        <dsp:cNvSpPr/>
      </dsp:nvSpPr>
      <dsp:spPr>
        <a:xfrm rot="10800000">
          <a:off x="2183463" y="2963230"/>
          <a:ext cx="6992874" cy="565906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9549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FFFF00"/>
              </a:solidFill>
            </a:rPr>
            <a:t>Каждый ученик, учитель выбирает свою тему, группу, свой темп, ритм, план работы;</a:t>
          </a:r>
          <a:endParaRPr lang="ru-RU" sz="1300" kern="1200" dirty="0">
            <a:solidFill>
              <a:srgbClr val="FFFF00"/>
            </a:solidFill>
          </a:endParaRPr>
        </a:p>
      </dsp:txBody>
      <dsp:txXfrm rot="10800000">
        <a:off x="2324939" y="2963230"/>
        <a:ext cx="6851398" cy="565906"/>
      </dsp:txXfrm>
    </dsp:sp>
    <dsp:sp modelId="{D5886FAE-B0A9-47E6-B638-601EA52A8DA4}">
      <dsp:nvSpPr>
        <dsp:cNvPr id="0" name=""/>
        <dsp:cNvSpPr/>
      </dsp:nvSpPr>
      <dsp:spPr>
        <a:xfrm>
          <a:off x="1619886" y="2746"/>
          <a:ext cx="565906" cy="56590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CC27567-A238-4B05-9959-90147ACD5607}">
      <dsp:nvSpPr>
        <dsp:cNvPr id="0" name=""/>
        <dsp:cNvSpPr/>
      </dsp:nvSpPr>
      <dsp:spPr>
        <a:xfrm rot="10800000">
          <a:off x="2237798" y="1421393"/>
          <a:ext cx="6992874" cy="565906"/>
        </a:xfrm>
        <a:prstGeom prst="homePlate">
          <a:avLst/>
        </a:prstGeom>
        <a:gradFill rotWithShape="0">
          <a:gsLst>
            <a:gs pos="0">
              <a:schemeClr val="accent5">
                <a:hueOff val="-1050478"/>
                <a:satOff val="-1461"/>
                <a:lumOff val="-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0478"/>
                <a:satOff val="-1461"/>
                <a:lumOff val="-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0478"/>
                <a:satOff val="-1461"/>
                <a:lumOff val="-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9549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FF00"/>
              </a:solidFill>
            </a:rPr>
            <a:t>Положение</a:t>
          </a:r>
          <a:r>
            <a:rPr lang="ru-RU" sz="1300" kern="1200" dirty="0" smtClean="0">
              <a:solidFill>
                <a:srgbClr val="C00000"/>
              </a:solidFill>
            </a:rPr>
            <a:t> о конкурсах в ходе реализации проекта</a:t>
          </a:r>
        </a:p>
      </dsp:txBody>
      <dsp:txXfrm rot="10800000">
        <a:off x="2379274" y="1421393"/>
        <a:ext cx="6851398" cy="565906"/>
      </dsp:txXfrm>
    </dsp:sp>
    <dsp:sp modelId="{EF2A744E-C50E-4F35-AF22-16B9A1D11823}">
      <dsp:nvSpPr>
        <dsp:cNvPr id="0" name=""/>
        <dsp:cNvSpPr/>
      </dsp:nvSpPr>
      <dsp:spPr>
        <a:xfrm>
          <a:off x="1619886" y="737580"/>
          <a:ext cx="565906" cy="56590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1055567"/>
                <a:satOff val="-1857"/>
                <a:lumOff val="-2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-1055567"/>
                <a:satOff val="-1857"/>
                <a:lumOff val="-2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-1055567"/>
                <a:satOff val="-1857"/>
                <a:lumOff val="-2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42A34CF-D393-4303-BDC4-55656C3F96A9}">
      <dsp:nvSpPr>
        <dsp:cNvPr id="0" name=""/>
        <dsp:cNvSpPr/>
      </dsp:nvSpPr>
      <dsp:spPr>
        <a:xfrm rot="10800000">
          <a:off x="2186890" y="711920"/>
          <a:ext cx="6992874" cy="565906"/>
        </a:xfrm>
        <a:prstGeom prst="homePlate">
          <a:avLst/>
        </a:prstGeom>
        <a:gradFill rotWithShape="0">
          <a:gsLst>
            <a:gs pos="0">
              <a:schemeClr val="accent5">
                <a:hueOff val="-2100956"/>
                <a:satOff val="-2922"/>
                <a:lumOff val="-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100956"/>
                <a:satOff val="-2922"/>
                <a:lumOff val="-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100956"/>
                <a:satOff val="-2922"/>
                <a:lumOff val="-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9549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FF00"/>
              </a:solidFill>
            </a:rPr>
            <a:t>Положение </a:t>
          </a:r>
          <a:r>
            <a:rPr lang="ru-RU" sz="1300" kern="1200" dirty="0" smtClean="0">
              <a:solidFill>
                <a:srgbClr val="C00000"/>
              </a:solidFill>
            </a:rPr>
            <a:t>о паспорте проекта</a:t>
          </a:r>
          <a:endParaRPr lang="ru-RU" sz="1300" kern="1200" dirty="0">
            <a:solidFill>
              <a:srgbClr val="C00000"/>
            </a:solidFill>
          </a:endParaRPr>
        </a:p>
      </dsp:txBody>
      <dsp:txXfrm rot="10800000">
        <a:off x="2328366" y="711920"/>
        <a:ext cx="6851398" cy="565906"/>
      </dsp:txXfrm>
    </dsp:sp>
    <dsp:sp modelId="{822C716B-7E4E-410B-90F5-C5B46BA9869B}">
      <dsp:nvSpPr>
        <dsp:cNvPr id="0" name=""/>
        <dsp:cNvSpPr/>
      </dsp:nvSpPr>
      <dsp:spPr>
        <a:xfrm>
          <a:off x="1619886" y="1472414"/>
          <a:ext cx="565906" cy="56590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2111134"/>
                <a:satOff val="-3713"/>
                <a:lumOff val="-4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-2111134"/>
                <a:satOff val="-3713"/>
                <a:lumOff val="-4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-2111134"/>
                <a:satOff val="-3713"/>
                <a:lumOff val="-4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5F057D9-5386-447E-AC71-771E3DC3A4AE}">
      <dsp:nvSpPr>
        <dsp:cNvPr id="0" name=""/>
        <dsp:cNvSpPr/>
      </dsp:nvSpPr>
      <dsp:spPr>
        <a:xfrm rot="10800000">
          <a:off x="2201575" y="2198193"/>
          <a:ext cx="6992874" cy="565906"/>
        </a:xfrm>
        <a:prstGeom prst="homePlate">
          <a:avLst/>
        </a:prstGeom>
        <a:gradFill rotWithShape="0">
          <a:gsLst>
            <a:gs pos="0">
              <a:schemeClr val="accent5">
                <a:hueOff val="-3151433"/>
                <a:satOff val="-4383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51433"/>
                <a:satOff val="-4383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51433"/>
                <a:satOff val="-4383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9549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FF00"/>
              </a:solidFill>
            </a:rPr>
            <a:t>Положение </a:t>
          </a:r>
          <a:r>
            <a:rPr lang="ru-RU" sz="1300" kern="1200" dirty="0" smtClean="0">
              <a:solidFill>
                <a:srgbClr val="C00000"/>
              </a:solidFill>
            </a:rPr>
            <a:t>о научно-практической конференции</a:t>
          </a:r>
          <a:endParaRPr lang="ru-RU" sz="1300" kern="1200" dirty="0">
            <a:solidFill>
              <a:srgbClr val="C00000"/>
            </a:solidFill>
          </a:endParaRPr>
        </a:p>
      </dsp:txBody>
      <dsp:txXfrm rot="10800000">
        <a:off x="2343051" y="2198193"/>
        <a:ext cx="6851398" cy="565906"/>
      </dsp:txXfrm>
    </dsp:sp>
    <dsp:sp modelId="{B89A1864-6EE7-4884-B289-0F64491E2DAD}">
      <dsp:nvSpPr>
        <dsp:cNvPr id="0" name=""/>
        <dsp:cNvSpPr/>
      </dsp:nvSpPr>
      <dsp:spPr>
        <a:xfrm>
          <a:off x="1619886" y="2207248"/>
          <a:ext cx="565906" cy="56590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3166702"/>
                <a:satOff val="-5570"/>
                <a:lumOff val="-7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-3166702"/>
                <a:satOff val="-5570"/>
                <a:lumOff val="-7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-3166702"/>
                <a:satOff val="-5570"/>
                <a:lumOff val="-7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870E10D-45F9-4B1F-84A7-A3D290422EE7}">
      <dsp:nvSpPr>
        <dsp:cNvPr id="0" name=""/>
        <dsp:cNvSpPr/>
      </dsp:nvSpPr>
      <dsp:spPr>
        <a:xfrm rot="10800000">
          <a:off x="2138219" y="44973"/>
          <a:ext cx="6992874" cy="565906"/>
        </a:xfrm>
        <a:prstGeom prst="homePlate">
          <a:avLst/>
        </a:prstGeom>
        <a:gradFill rotWithShape="0">
          <a:gsLst>
            <a:gs pos="0">
              <a:schemeClr val="accent5">
                <a:hueOff val="-4201911"/>
                <a:satOff val="-5845"/>
                <a:lumOff val="-2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01911"/>
                <a:satOff val="-5845"/>
                <a:lumOff val="-2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01911"/>
                <a:satOff val="-5845"/>
                <a:lumOff val="-2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9549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FF00"/>
              </a:solidFill>
            </a:rPr>
            <a:t>Договора</a:t>
          </a:r>
          <a:r>
            <a:rPr lang="ru-RU" sz="1300" kern="1200" dirty="0" smtClean="0">
              <a:solidFill>
                <a:srgbClr val="C00000"/>
              </a:solidFill>
            </a:rPr>
            <a:t> с учреждениями, предприятиями о совместной деятельности</a:t>
          </a:r>
          <a:endParaRPr lang="ru-RU" sz="1300" kern="1200" dirty="0">
            <a:solidFill>
              <a:srgbClr val="C00000"/>
            </a:solidFill>
          </a:endParaRPr>
        </a:p>
      </dsp:txBody>
      <dsp:txXfrm rot="10800000">
        <a:off x="2279695" y="44973"/>
        <a:ext cx="6851398" cy="565906"/>
      </dsp:txXfrm>
    </dsp:sp>
    <dsp:sp modelId="{C9D16223-998C-40DC-9F60-88ACC5581C73}">
      <dsp:nvSpPr>
        <dsp:cNvPr id="0" name=""/>
        <dsp:cNvSpPr/>
      </dsp:nvSpPr>
      <dsp:spPr>
        <a:xfrm>
          <a:off x="1619886" y="2942082"/>
          <a:ext cx="565906" cy="56590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4222269"/>
                <a:satOff val="-7427"/>
                <a:lumOff val="-9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-4222269"/>
                <a:satOff val="-7427"/>
                <a:lumOff val="-9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-4222269"/>
                <a:satOff val="-7427"/>
                <a:lumOff val="-9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49CF3F5-2A12-4F27-8900-51C7BAE12510}">
      <dsp:nvSpPr>
        <dsp:cNvPr id="0" name=""/>
        <dsp:cNvSpPr/>
      </dsp:nvSpPr>
      <dsp:spPr>
        <a:xfrm rot="10800000">
          <a:off x="2210665" y="3676916"/>
          <a:ext cx="6992874" cy="565906"/>
        </a:xfrm>
        <a:prstGeom prst="homePlate">
          <a:avLst/>
        </a:prstGeom>
        <a:gradFill rotWithShape="0">
          <a:gsLst>
            <a:gs pos="0">
              <a:schemeClr val="accent5">
                <a:hueOff val="-5252389"/>
                <a:satOff val="-7306"/>
                <a:lumOff val="-2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2389"/>
                <a:satOff val="-7306"/>
                <a:lumOff val="-2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2389"/>
                <a:satOff val="-7306"/>
                <a:lumOff val="-2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9549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>
              <a:solidFill>
                <a:srgbClr val="C00000"/>
              </a:solidFill>
            </a:rPr>
            <a:t>По истечении недели авторские группы защищают свои проекты, происходит презентация первоначального продукта;</a:t>
          </a:r>
          <a:endParaRPr lang="ru-RU" sz="1300" kern="1200">
            <a:solidFill>
              <a:srgbClr val="C00000"/>
            </a:solidFill>
          </a:endParaRPr>
        </a:p>
      </dsp:txBody>
      <dsp:txXfrm rot="10800000">
        <a:off x="2352141" y="3676916"/>
        <a:ext cx="6851398" cy="565906"/>
      </dsp:txXfrm>
    </dsp:sp>
    <dsp:sp modelId="{9D10227E-B03E-4DB2-96C1-D01416EFF9D3}">
      <dsp:nvSpPr>
        <dsp:cNvPr id="0" name=""/>
        <dsp:cNvSpPr/>
      </dsp:nvSpPr>
      <dsp:spPr>
        <a:xfrm>
          <a:off x="1619886" y="3676916"/>
          <a:ext cx="565906" cy="56590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5277836"/>
                <a:satOff val="-9284"/>
                <a:lumOff val="-11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-5277836"/>
                <a:satOff val="-9284"/>
                <a:lumOff val="-11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-5277836"/>
                <a:satOff val="-9284"/>
                <a:lumOff val="-11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4CC06FC-982F-46F6-81CF-5AF62DCEF466}">
      <dsp:nvSpPr>
        <dsp:cNvPr id="0" name=""/>
        <dsp:cNvSpPr/>
      </dsp:nvSpPr>
      <dsp:spPr>
        <a:xfrm rot="10800000">
          <a:off x="2210665" y="4457017"/>
          <a:ext cx="6992874" cy="565906"/>
        </a:xfrm>
        <a:prstGeom prst="homePlate">
          <a:avLst/>
        </a:prstGeom>
        <a:gradFill rotWithShape="0">
          <a:gsLst>
            <a:gs pos="0">
              <a:schemeClr val="accent5">
                <a:hueOff val="-6302867"/>
                <a:satOff val="-8767"/>
                <a:lumOff val="-33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02867"/>
                <a:satOff val="-8767"/>
                <a:lumOff val="-33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02867"/>
                <a:satOff val="-8767"/>
                <a:lumOff val="-33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9549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>
              <a:solidFill>
                <a:srgbClr val="C00000"/>
              </a:solidFill>
            </a:rPr>
            <a:t>Создается новая творческая группа из желающих работать учителей и детей, которые работают над созданием социально-важного продукта как конечного результата проекта.</a:t>
          </a:r>
          <a:endParaRPr lang="ru-RU" sz="1300" kern="1200">
            <a:solidFill>
              <a:srgbClr val="C00000"/>
            </a:solidFill>
          </a:endParaRPr>
        </a:p>
      </dsp:txBody>
      <dsp:txXfrm rot="10800000">
        <a:off x="2352141" y="4457017"/>
        <a:ext cx="6851398" cy="565906"/>
      </dsp:txXfrm>
    </dsp:sp>
    <dsp:sp modelId="{4749F29C-1A59-4C0E-89CF-165F9138A493}">
      <dsp:nvSpPr>
        <dsp:cNvPr id="0" name=""/>
        <dsp:cNvSpPr/>
      </dsp:nvSpPr>
      <dsp:spPr>
        <a:xfrm>
          <a:off x="1619886" y="4411750"/>
          <a:ext cx="565906" cy="56590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6333403"/>
                <a:satOff val="-11140"/>
                <a:lumOff val="-14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-6333403"/>
                <a:satOff val="-11140"/>
                <a:lumOff val="-14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-6333403"/>
                <a:satOff val="-11140"/>
                <a:lumOff val="-14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6A0EC6D-0DC2-4141-9AC3-6F09182ED6C1}">
      <dsp:nvSpPr>
        <dsp:cNvPr id="0" name=""/>
        <dsp:cNvSpPr/>
      </dsp:nvSpPr>
      <dsp:spPr>
        <a:xfrm rot="10800000">
          <a:off x="2183463" y="5128475"/>
          <a:ext cx="6992874" cy="565906"/>
        </a:xfrm>
        <a:prstGeom prst="homePlat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9549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>
              <a:solidFill>
                <a:srgbClr val="C00000"/>
              </a:solidFill>
            </a:rPr>
            <a:t>тематика проектов  связана с социальными задачами;</a:t>
          </a:r>
          <a:endParaRPr lang="ru-RU" sz="1300" kern="1200" dirty="0">
            <a:solidFill>
              <a:srgbClr val="C00000"/>
            </a:solidFill>
          </a:endParaRPr>
        </a:p>
      </dsp:txBody>
      <dsp:txXfrm rot="10800000">
        <a:off x="2324939" y="5128475"/>
        <a:ext cx="6851398" cy="565906"/>
      </dsp:txXfrm>
    </dsp:sp>
    <dsp:sp modelId="{01FA6A16-9135-47E3-9BAE-5090E30E36A1}">
      <dsp:nvSpPr>
        <dsp:cNvPr id="0" name=""/>
        <dsp:cNvSpPr/>
      </dsp:nvSpPr>
      <dsp:spPr>
        <a:xfrm>
          <a:off x="1619886" y="5146584"/>
          <a:ext cx="565906" cy="56590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7388970"/>
                <a:satOff val="-12997"/>
                <a:lumOff val="-16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-7388970"/>
                <a:satOff val="-12997"/>
                <a:lumOff val="-16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-7388970"/>
                <a:satOff val="-12997"/>
                <a:lumOff val="-16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95EB6-AD0B-45F5-8F51-8535F3DA179B}">
      <dsp:nvSpPr>
        <dsp:cNvPr id="0" name=""/>
        <dsp:cNvSpPr/>
      </dsp:nvSpPr>
      <dsp:spPr>
        <a:xfrm>
          <a:off x="0" y="0"/>
          <a:ext cx="11670889" cy="13361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-</a:t>
          </a:r>
          <a:r>
            <a:rPr lang="ru-RU" sz="1400" b="1" kern="1200" dirty="0" smtClean="0">
              <a:solidFill>
                <a:srgbClr val="0070C0"/>
              </a:solidFill>
            </a:rPr>
            <a:t>Сайт с историческим материалом «100 лет в истории района» </a:t>
          </a:r>
          <a:r>
            <a:rPr lang="ru-RU" sz="1400" b="1" kern="1200" dirty="0" smtClean="0">
              <a:solidFill>
                <a:srgbClr val="002060"/>
              </a:solidFill>
            </a:rPr>
            <a:t>с использованием материалов, собранных во время проектной недели и в ходе  проведения  семейных конкурсов . Экскурс по району, посвященный истории, современности и будущему наслегов и муниципалитета. Сайт со сложной структурой, с игровой и конкурсной программами</a:t>
          </a:r>
          <a:endParaRPr lang="ru-RU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Цифровой продукт «Наслега </a:t>
          </a:r>
          <a:r>
            <a:rPr lang="ru-RU" sz="1400" b="1" kern="1200" dirty="0" err="1" smtClean="0">
              <a:solidFill>
                <a:srgbClr val="002060"/>
              </a:solidFill>
            </a:rPr>
            <a:t>Сунтарского</a:t>
          </a:r>
          <a:r>
            <a:rPr lang="ru-RU" sz="1400" b="1" kern="1200" dirty="0" smtClean="0">
              <a:solidFill>
                <a:srgbClr val="002060"/>
              </a:solidFill>
            </a:rPr>
            <a:t> района», в котором в едином формате будет представлен материал по истории наслегов </a:t>
          </a:r>
          <a:r>
            <a:rPr lang="ru-RU" sz="1400" b="1" kern="1200" dirty="0" err="1" smtClean="0">
              <a:solidFill>
                <a:srgbClr val="002060"/>
              </a:solidFill>
            </a:rPr>
            <a:t>Сунтарского</a:t>
          </a:r>
          <a:r>
            <a:rPr lang="ru-RU" sz="1400" b="1" kern="1200" dirty="0" smtClean="0">
              <a:solidFill>
                <a:srgbClr val="002060"/>
              </a:solidFill>
            </a:rPr>
            <a:t> района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467788" y="0"/>
        <a:ext cx="9203101" cy="1336101"/>
      </dsp:txXfrm>
    </dsp:sp>
    <dsp:sp modelId="{3F290616-545F-4041-A5CA-C8011769336D}">
      <dsp:nvSpPr>
        <dsp:cNvPr id="0" name=""/>
        <dsp:cNvSpPr/>
      </dsp:nvSpPr>
      <dsp:spPr>
        <a:xfrm>
          <a:off x="514046" y="133610"/>
          <a:ext cx="1573305" cy="1068881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557C7-1C73-4C05-83FB-6EC9A6313D80}">
      <dsp:nvSpPr>
        <dsp:cNvPr id="0" name=""/>
        <dsp:cNvSpPr/>
      </dsp:nvSpPr>
      <dsp:spPr>
        <a:xfrm>
          <a:off x="0" y="1469712"/>
          <a:ext cx="11670889" cy="1631260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-</a:t>
          </a:r>
          <a:r>
            <a:rPr lang="ru-RU" sz="1400" b="1" kern="1200" dirty="0" smtClean="0">
              <a:solidFill>
                <a:srgbClr val="0070C0"/>
              </a:solidFill>
            </a:rPr>
            <a:t>Цифровой продукт «Моя малая родина- Сунтарский район» </a:t>
          </a:r>
          <a:r>
            <a:rPr lang="ru-RU" sz="1400" b="1" kern="1200" dirty="0" smtClean="0">
              <a:solidFill>
                <a:srgbClr val="002060"/>
              </a:solidFill>
            </a:rPr>
            <a:t>- интерактивная карта , которая знакомит с границами </a:t>
          </a:r>
          <a:r>
            <a:rPr lang="ru-RU" sz="1400" b="1" kern="1200" dirty="0" err="1" smtClean="0">
              <a:solidFill>
                <a:srgbClr val="002060"/>
              </a:solidFill>
            </a:rPr>
            <a:t>Сунтарского</a:t>
          </a:r>
          <a:r>
            <a:rPr lang="ru-RU" sz="1400" b="1" kern="1200" dirty="0" smtClean="0">
              <a:solidFill>
                <a:srgbClr val="002060"/>
              </a:solidFill>
            </a:rPr>
            <a:t> района в разные периоды истории, с изменениями  административно-территориальной принадлежности района и наслегов, содержит в интересной форме  информацию о территории района.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-Цифровой продукт «Дороги -артерии жизни» - интерактивная карта , которая знакомит с перечнем дорог , трасс ,  связывающих  наш район с другими территориями в разные исторические периоды и знакомит их с помощью карты со строительством и вводом в строй новых дорог, мостов , линий электропередач, телефонных и интернет соединений 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467788" y="1469712"/>
        <a:ext cx="9203101" cy="1631260"/>
      </dsp:txXfrm>
    </dsp:sp>
    <dsp:sp modelId="{D30A7E08-87E4-4F1B-BC0D-2DF937438D14}">
      <dsp:nvSpPr>
        <dsp:cNvPr id="0" name=""/>
        <dsp:cNvSpPr/>
      </dsp:nvSpPr>
      <dsp:spPr>
        <a:xfrm>
          <a:off x="467059" y="1750901"/>
          <a:ext cx="1667280" cy="1068881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691412"/>
            <a:satOff val="33333"/>
            <a:lumOff val="6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378EF-3A01-41D4-A710-83EB52EC4132}">
      <dsp:nvSpPr>
        <dsp:cNvPr id="0" name=""/>
        <dsp:cNvSpPr/>
      </dsp:nvSpPr>
      <dsp:spPr>
        <a:xfrm>
          <a:off x="0" y="3234582"/>
          <a:ext cx="11670889" cy="1320536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-</a:t>
          </a:r>
          <a:r>
            <a:rPr lang="ru-RU" sz="1600" b="1" kern="1200" dirty="0" smtClean="0">
              <a:solidFill>
                <a:srgbClr val="0070C0"/>
              </a:solidFill>
            </a:rPr>
            <a:t>3-D моделирование эскизов</a:t>
          </a:r>
          <a:r>
            <a:rPr lang="ru-RU" sz="1600" b="1" kern="1200" dirty="0" smtClean="0">
              <a:solidFill>
                <a:srgbClr val="002060"/>
              </a:solidFill>
            </a:rPr>
            <a:t>, изготовление макетов значимых мест, связанных с важными историческими событиями   выявленными точками притяжения и являющихся для жителей района значимыми</a:t>
          </a:r>
          <a:endParaRPr lang="ru-RU" sz="1800" b="1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</a:rPr>
            <a:t>Создание   </a:t>
          </a:r>
          <a:r>
            <a:rPr lang="ru-RU" sz="1600" b="1" kern="1200" dirty="0" err="1" smtClean="0">
              <a:solidFill>
                <a:srgbClr val="002060"/>
              </a:solidFill>
            </a:rPr>
            <a:t>аудиороликов</a:t>
          </a:r>
          <a:r>
            <a:rPr lang="ru-RU" sz="1600" b="1" kern="1200" dirty="0" smtClean="0">
              <a:solidFill>
                <a:srgbClr val="002060"/>
              </a:solidFill>
            </a:rPr>
            <a:t> на русском якутском иностранных языках об истории района для  </a:t>
          </a:r>
          <a:r>
            <a:rPr lang="ru-RU" sz="1600" b="1" kern="1200" dirty="0" smtClean="0">
              <a:solidFill>
                <a:srgbClr val="FFFF00"/>
              </a:solidFill>
            </a:rPr>
            <a:t>местного </a:t>
          </a:r>
          <a:r>
            <a:rPr lang="ru-RU" sz="1600" b="1" kern="1200" dirty="0" smtClean="0">
              <a:solidFill>
                <a:srgbClr val="FFFF00"/>
              </a:solidFill>
            </a:rPr>
            <a:t>радио «</a:t>
          </a:r>
          <a:r>
            <a:rPr lang="ru-RU" sz="1600" b="1" kern="1200" dirty="0" err="1" smtClean="0">
              <a:solidFill>
                <a:srgbClr val="FFFF00"/>
              </a:solidFill>
            </a:rPr>
            <a:t>Долгун</a:t>
          </a:r>
          <a:r>
            <a:rPr lang="ru-RU" sz="1600" b="1" kern="1200" dirty="0" smtClean="0">
              <a:solidFill>
                <a:srgbClr val="FFFF00"/>
              </a:solidFill>
            </a:rPr>
            <a:t>». </a:t>
          </a:r>
          <a:endParaRPr lang="ru-RU" sz="1600" b="1" kern="1200" dirty="0">
            <a:solidFill>
              <a:srgbClr val="FFFF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solidFill>
              <a:srgbClr val="002060"/>
            </a:solidFill>
          </a:endParaRPr>
        </a:p>
      </dsp:txBody>
      <dsp:txXfrm>
        <a:off x="2467788" y="3234582"/>
        <a:ext cx="9203101" cy="1320536"/>
      </dsp:txXfrm>
    </dsp:sp>
    <dsp:sp modelId="{DBB3C5E2-C93F-4061-8C55-98ABE8ED1A6C}">
      <dsp:nvSpPr>
        <dsp:cNvPr id="0" name=""/>
        <dsp:cNvSpPr/>
      </dsp:nvSpPr>
      <dsp:spPr>
        <a:xfrm>
          <a:off x="464876" y="3360409"/>
          <a:ext cx="1671644" cy="1068881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1382824"/>
            <a:satOff val="66667"/>
            <a:lumOff val="13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386D1-3C8F-493B-840C-3A697414260A}">
      <dsp:nvSpPr>
        <dsp:cNvPr id="0" name=""/>
        <dsp:cNvSpPr/>
      </dsp:nvSpPr>
      <dsp:spPr>
        <a:xfrm>
          <a:off x="0" y="4688728"/>
          <a:ext cx="11670889" cy="1336101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Видеоматериалы – видеоролики, короткометражные документальные ролики – созданные детьми для детей видеопродукция об истории и жизни района</a:t>
          </a:r>
          <a:r>
            <a:rPr lang="ru-RU" sz="2800" b="1" kern="1200" dirty="0" smtClean="0">
              <a:solidFill>
                <a:srgbClr val="FFFF00"/>
              </a:solidFill>
            </a:rPr>
            <a:t>. 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2467788" y="4688728"/>
        <a:ext cx="9203101" cy="1336101"/>
      </dsp:txXfrm>
    </dsp:sp>
    <dsp:sp modelId="{BEC66400-D7A1-4B87-B250-84D41E75B7F1}">
      <dsp:nvSpPr>
        <dsp:cNvPr id="0" name=""/>
        <dsp:cNvSpPr/>
      </dsp:nvSpPr>
      <dsp:spPr>
        <a:xfrm>
          <a:off x="484542" y="4822338"/>
          <a:ext cx="1632314" cy="1068881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2074236"/>
            <a:satOff val="100000"/>
            <a:lumOff val="19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E2557-00F2-4E84-BF8F-3F765AB3A455}">
      <dsp:nvSpPr>
        <dsp:cNvPr id="0" name=""/>
        <dsp:cNvSpPr/>
      </dsp:nvSpPr>
      <dsp:spPr>
        <a:xfrm>
          <a:off x="489993" y="276672"/>
          <a:ext cx="3811878" cy="59312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solidFill>
                <a:srgbClr val="FF0000"/>
              </a:solidFill>
            </a:rPr>
            <a:t>Новые условия жизни ставят новые социальные требования, связанные с интеллектуальными и коммуникативными навыками</a:t>
          </a:r>
          <a:r>
            <a:rPr lang="ru-RU" sz="1000" b="1" kern="1200" dirty="0" smtClean="0"/>
            <a:t>, умениями и навыками коллективного сотрудничества и коллективного труда, формированием глобального и креативного мышления, формированием функциональной грамотности, формированием   опыта социальной активности 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solidFill>
                <a:srgbClr val="FF0000"/>
              </a:solidFill>
            </a:rPr>
            <a:t>Привлечение </a:t>
          </a:r>
          <a:r>
            <a:rPr lang="ru-RU" sz="1050" b="1" kern="1200" dirty="0" smtClean="0">
              <a:solidFill>
                <a:srgbClr val="FF0000"/>
              </a:solidFill>
            </a:rPr>
            <a:t>внимания</a:t>
          </a:r>
          <a:r>
            <a:rPr lang="ru-RU" sz="1000" b="1" kern="1200" dirty="0" smtClean="0">
              <a:solidFill>
                <a:srgbClr val="FF0000"/>
              </a:solidFill>
            </a:rPr>
            <a:t> детей к истории и культуре родного края,</a:t>
          </a:r>
          <a:r>
            <a:rPr lang="ru-RU" sz="1000" b="1" kern="1200" dirty="0" smtClean="0"/>
            <a:t> передача исторических знаний подрастающему поколению является на сегодняшний день очень актуальной проблемой, ведь не секрет, что у современных детей совсем другие интересы, и они не заинтересованы в краеведческой деятельности.  Разработка и реализация проекта с вовлечением всех детей и учителей в проектную деятельность и гражданские акции, конкурсное движение  с широкомасштабной  краеведческой  программой в  преддверии 100летнего юбилея ЯАССР  позволит частично   разрешить этот дефицит </a:t>
          </a:r>
          <a:endParaRPr lang="ru-RU" sz="1000" b="1" kern="1200" dirty="0"/>
        </a:p>
      </dsp:txBody>
      <dsp:txXfrm>
        <a:off x="1442963" y="1166364"/>
        <a:ext cx="1858290" cy="4151893"/>
      </dsp:txXfrm>
    </dsp:sp>
    <dsp:sp modelId="{0B2EACA5-7698-4D59-BE35-8421DB3F64EE}">
      <dsp:nvSpPr>
        <dsp:cNvPr id="0" name=""/>
        <dsp:cNvSpPr/>
      </dsp:nvSpPr>
      <dsp:spPr>
        <a:xfrm>
          <a:off x="0" y="2530367"/>
          <a:ext cx="1385331" cy="138533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Ключевой</a:t>
          </a:r>
          <a:endParaRPr lang="ru-RU" sz="1700" kern="1200" dirty="0"/>
        </a:p>
      </dsp:txBody>
      <dsp:txXfrm>
        <a:off x="202877" y="2733244"/>
        <a:ext cx="979577" cy="979577"/>
      </dsp:txXfrm>
    </dsp:sp>
    <dsp:sp modelId="{A76C3CBA-E093-4F79-A687-77E4AD21C514}">
      <dsp:nvSpPr>
        <dsp:cNvPr id="0" name=""/>
        <dsp:cNvSpPr/>
      </dsp:nvSpPr>
      <dsp:spPr>
        <a:xfrm>
          <a:off x="4534787" y="205056"/>
          <a:ext cx="3412486" cy="60359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Разработка, апробации и внедрение современных форм организации образовательного процесса, направленных на изучение локальной истории активное </a:t>
          </a:r>
          <a:r>
            <a:rPr lang="ru-RU" sz="1100" b="1" kern="1200" dirty="0" smtClean="0">
              <a:solidFill>
                <a:srgbClr val="FF0000"/>
              </a:solidFill>
            </a:rPr>
            <a:t>участие в программах празднования 100летия ЯАССР на территории </a:t>
          </a:r>
          <a:r>
            <a:rPr lang="ru-RU" sz="1100" b="1" kern="1200" dirty="0" err="1" smtClean="0">
              <a:solidFill>
                <a:srgbClr val="FF0000"/>
              </a:solidFill>
            </a:rPr>
            <a:t>Сунтарского</a:t>
          </a:r>
          <a:r>
            <a:rPr lang="ru-RU" sz="1100" b="1" kern="1200" dirty="0" smtClean="0">
              <a:solidFill>
                <a:srgbClr val="FF0000"/>
              </a:solidFill>
            </a:rPr>
            <a:t> района</a:t>
          </a:r>
          <a:r>
            <a:rPr lang="ru-RU" sz="1100" b="1" kern="1200" dirty="0" smtClean="0"/>
            <a:t> с актуализацией и использованием знаний, умений , навыков детей  по предметам </a:t>
          </a:r>
          <a:endParaRPr lang="ru-RU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В ходе реализации проекта школьники познакомятся с исторической и краеведческой информацией, примут участие в проведении  </a:t>
          </a:r>
          <a:r>
            <a:rPr lang="ru-RU" sz="1100" b="1" kern="1200" dirty="0" smtClean="0">
              <a:solidFill>
                <a:srgbClr val="C00000"/>
              </a:solidFill>
            </a:rPr>
            <a:t>исследований по технологиям «гражданской науки»  , детско-взрослые команды </a:t>
          </a:r>
          <a:r>
            <a:rPr lang="ru-RU" sz="1100" b="1" kern="1200" dirty="0" smtClean="0">
              <a:solidFill>
                <a:srgbClr val="FF0000"/>
              </a:solidFill>
            </a:rPr>
            <a:t>школ и </a:t>
          </a:r>
          <a:r>
            <a:rPr lang="ru-RU" sz="1100" b="1" kern="1200" dirty="0" smtClean="0"/>
            <a:t>методических объединений в творческой деятельности создадут продукты  цифрового формата. Это  станет основой нравственно - патриотического воспитания и интеллектуального, гражданского становления подрастающего поколения</a:t>
          </a:r>
          <a:endParaRPr lang="ru-RU" sz="1100" b="1" kern="1200" dirty="0"/>
        </a:p>
      </dsp:txBody>
      <dsp:txXfrm>
        <a:off x="5387909" y="1110449"/>
        <a:ext cx="1663587" cy="4225166"/>
      </dsp:txXfrm>
    </dsp:sp>
    <dsp:sp modelId="{22E01BC1-80AA-41F9-BDE0-F6286E0D1BF7}">
      <dsp:nvSpPr>
        <dsp:cNvPr id="0" name=""/>
        <dsp:cNvSpPr/>
      </dsp:nvSpPr>
      <dsp:spPr>
        <a:xfrm>
          <a:off x="4059771" y="2530367"/>
          <a:ext cx="1385331" cy="1385331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смысл</a:t>
          </a:r>
          <a:endParaRPr lang="ru-RU" sz="1700" kern="1200" dirty="0"/>
        </a:p>
      </dsp:txBody>
      <dsp:txXfrm>
        <a:off x="4262648" y="2733244"/>
        <a:ext cx="979577" cy="979577"/>
      </dsp:txXfrm>
    </dsp:sp>
    <dsp:sp modelId="{9A121D12-552A-4FFE-B5AA-FACCC44B3EB9}">
      <dsp:nvSpPr>
        <dsp:cNvPr id="0" name=""/>
        <dsp:cNvSpPr/>
      </dsp:nvSpPr>
      <dsp:spPr>
        <a:xfrm>
          <a:off x="8813106" y="178888"/>
          <a:ext cx="2770662" cy="6088289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 smtClean="0"/>
            <a:t>В ходе работы по программе проекта дети, учителя  приобретут не только ценные краеведческие знания, но и навыки работы в цифровой среде и важнейшие социальные навыки </a:t>
          </a:r>
          <a:r>
            <a:rPr lang="ru-RU" sz="1050" b="1" kern="1200" dirty="0" smtClean="0">
              <a:solidFill>
                <a:srgbClr val="FF0000"/>
              </a:solidFill>
            </a:rPr>
            <a:t>- умение общаться, взаимодействовать с другими и работать в команде,       </a:t>
          </a:r>
          <a:r>
            <a:rPr lang="ru-RU" sz="1050" b="1" kern="1200" dirty="0" smtClean="0"/>
            <a:t>приобретут опыт работы с заданиями по формированию различных видов функциональной грамотности </a:t>
          </a:r>
          <a:endParaRPr lang="ru-RU" sz="105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 smtClean="0"/>
            <a:t>В период работы проекта </a:t>
          </a:r>
          <a:r>
            <a:rPr lang="ru-RU" sz="1050" b="1" kern="1200" dirty="0" smtClean="0">
              <a:solidFill>
                <a:srgbClr val="FF0000"/>
              </a:solidFill>
            </a:rPr>
            <a:t>школа реально станет центром жизни местного сообщества, </a:t>
          </a:r>
          <a:r>
            <a:rPr lang="ru-RU" sz="1050" b="1" kern="1200" dirty="0" smtClean="0"/>
            <a:t>интеллектуальный потенциал учителей будет работать  на повышение авторитета и имиджа учителя.  Все институты, учреждения и организации  населенных пунктов района будут вовлечены в общую работу по программе проекта</a:t>
          </a:r>
          <a:endParaRPr lang="ru-RU" sz="1050" b="1" kern="1200" dirty="0"/>
        </a:p>
      </dsp:txBody>
      <dsp:txXfrm>
        <a:off x="9505772" y="1092131"/>
        <a:ext cx="1350698" cy="4261803"/>
      </dsp:txXfrm>
    </dsp:sp>
    <dsp:sp modelId="{C254EAC8-D821-40D1-A0A1-123C4B9BF4C4}">
      <dsp:nvSpPr>
        <dsp:cNvPr id="0" name=""/>
        <dsp:cNvSpPr/>
      </dsp:nvSpPr>
      <dsp:spPr>
        <a:xfrm>
          <a:off x="8120441" y="2530367"/>
          <a:ext cx="1385331" cy="1385331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проекта </a:t>
          </a: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8323318" y="2733244"/>
        <a:ext cx="979577" cy="979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F0DEA-4FB8-424E-830F-D1751E4105A2}">
      <dsp:nvSpPr>
        <dsp:cNvPr id="0" name=""/>
        <dsp:cNvSpPr/>
      </dsp:nvSpPr>
      <dsp:spPr>
        <a:xfrm>
          <a:off x="4428095" y="2554534"/>
          <a:ext cx="2037414" cy="12902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00"/>
              </a:solidFill>
            </a:rPr>
            <a:t>ТЕГГИ</a:t>
          </a:r>
          <a:endParaRPr lang="ru-RU" sz="3600" b="1" kern="1200" dirty="0">
            <a:solidFill>
              <a:srgbClr val="FFFF00"/>
            </a:solidFill>
          </a:endParaRPr>
        </a:p>
      </dsp:txBody>
      <dsp:txXfrm>
        <a:off x="4726467" y="2743490"/>
        <a:ext cx="1440670" cy="912358"/>
      </dsp:txXfrm>
    </dsp:sp>
    <dsp:sp modelId="{C8BF4047-9222-458F-ADF7-42E3CD9834F2}">
      <dsp:nvSpPr>
        <dsp:cNvPr id="0" name=""/>
        <dsp:cNvSpPr/>
      </dsp:nvSpPr>
      <dsp:spPr>
        <a:xfrm rot="16200000">
          <a:off x="5202264" y="1829965"/>
          <a:ext cx="489075" cy="5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rgbClr val="FFFF00"/>
            </a:solidFill>
          </a:endParaRPr>
        </a:p>
      </dsp:txBody>
      <dsp:txXfrm>
        <a:off x="5275625" y="2014133"/>
        <a:ext cx="342353" cy="332423"/>
      </dsp:txXfrm>
    </dsp:sp>
    <dsp:sp modelId="{7F55ADF8-0746-42ED-9281-D27B33E9993F}">
      <dsp:nvSpPr>
        <dsp:cNvPr id="0" name=""/>
        <dsp:cNvSpPr/>
      </dsp:nvSpPr>
      <dsp:spPr>
        <a:xfrm>
          <a:off x="4546599" y="165179"/>
          <a:ext cx="1800405" cy="14665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Цифровые продукты по краеведению</a:t>
          </a:r>
          <a:endParaRPr lang="ru-RU" sz="1600" b="1" kern="1200" dirty="0">
            <a:solidFill>
              <a:srgbClr val="FFFF00"/>
            </a:solidFill>
          </a:endParaRPr>
        </a:p>
      </dsp:txBody>
      <dsp:txXfrm>
        <a:off x="4810262" y="379953"/>
        <a:ext cx="1273079" cy="1037021"/>
      </dsp:txXfrm>
    </dsp:sp>
    <dsp:sp modelId="{97E81E75-57A6-438F-87B4-99C59A043A20}">
      <dsp:nvSpPr>
        <dsp:cNvPr id="0" name=""/>
        <dsp:cNvSpPr/>
      </dsp:nvSpPr>
      <dsp:spPr>
        <a:xfrm rot="18900000">
          <a:off x="6068789" y="2039037"/>
          <a:ext cx="523250" cy="5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rgbClr val="FFFF00"/>
            </a:solidFill>
          </a:endParaRPr>
        </a:p>
      </dsp:txBody>
      <dsp:txXfrm>
        <a:off x="6091777" y="2205343"/>
        <a:ext cx="366275" cy="332423"/>
      </dsp:txXfrm>
    </dsp:sp>
    <dsp:sp modelId="{55AA5A00-DC21-4CD5-9507-D4DC7976A04E}">
      <dsp:nvSpPr>
        <dsp:cNvPr id="0" name=""/>
        <dsp:cNvSpPr/>
      </dsp:nvSpPr>
      <dsp:spPr>
        <a:xfrm>
          <a:off x="6475163" y="704738"/>
          <a:ext cx="1466569" cy="1466569"/>
        </a:xfrm>
        <a:prstGeom prst="ellipse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00"/>
              </a:solidFill>
            </a:rPr>
            <a:t>Конкурсное движение</a:t>
          </a:r>
          <a:endParaRPr lang="ru-RU" sz="1200" kern="1200" dirty="0">
            <a:solidFill>
              <a:srgbClr val="FFFF00"/>
            </a:solidFill>
          </a:endParaRPr>
        </a:p>
      </dsp:txBody>
      <dsp:txXfrm>
        <a:off x="6689937" y="919512"/>
        <a:ext cx="1037021" cy="1037021"/>
      </dsp:txXfrm>
    </dsp:sp>
    <dsp:sp modelId="{6CEFDB13-6102-4A75-8FB7-19F5F46866DF}">
      <dsp:nvSpPr>
        <dsp:cNvPr id="0" name=""/>
        <dsp:cNvSpPr/>
      </dsp:nvSpPr>
      <dsp:spPr>
        <a:xfrm rot="11448">
          <a:off x="6593790" y="2926984"/>
          <a:ext cx="309078" cy="5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rgbClr val="FFFF00"/>
            </a:solidFill>
          </a:endParaRPr>
        </a:p>
      </dsp:txBody>
      <dsp:txXfrm>
        <a:off x="6593790" y="3037637"/>
        <a:ext cx="216355" cy="332423"/>
      </dsp:txXfrm>
    </dsp:sp>
    <dsp:sp modelId="{1B0D56BD-EA4A-4017-9CCC-3BAE178CBDCA}">
      <dsp:nvSpPr>
        <dsp:cNvPr id="0" name=""/>
        <dsp:cNvSpPr/>
      </dsp:nvSpPr>
      <dsp:spPr>
        <a:xfrm>
          <a:off x="7048647" y="2379645"/>
          <a:ext cx="2231694" cy="1658147"/>
        </a:xfrm>
        <a:prstGeom prst="ellipse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00"/>
              </a:solidFill>
            </a:rPr>
            <a:t>Неформальное образование. </a:t>
          </a:r>
          <a:r>
            <a:rPr lang="ru-RU" sz="1200" kern="1200" dirty="0" smtClean="0">
              <a:solidFill>
                <a:srgbClr val="C00000"/>
              </a:solidFill>
            </a:rPr>
            <a:t>Проектная недели с  рейтинговой системой </a:t>
          </a:r>
          <a:r>
            <a:rPr lang="ru-RU" sz="1200" kern="1200" dirty="0" smtClean="0">
              <a:solidFill>
                <a:srgbClr val="FFFF00"/>
              </a:solidFill>
            </a:rPr>
            <a:t>как для отдельных групп  так и для коллективов школ </a:t>
          </a:r>
          <a:endParaRPr lang="ru-RU" sz="1200" kern="1200" dirty="0">
            <a:solidFill>
              <a:srgbClr val="FFFF00"/>
            </a:solidFill>
          </a:endParaRPr>
        </a:p>
      </dsp:txBody>
      <dsp:txXfrm>
        <a:off x="7375471" y="2622475"/>
        <a:ext cx="1578046" cy="1172487"/>
      </dsp:txXfrm>
    </dsp:sp>
    <dsp:sp modelId="{4DC6D775-1D2E-4888-B628-81FF5A7504AE}">
      <dsp:nvSpPr>
        <dsp:cNvPr id="0" name=""/>
        <dsp:cNvSpPr/>
      </dsp:nvSpPr>
      <dsp:spPr>
        <a:xfrm rot="2282054">
          <a:off x="6223728" y="3771226"/>
          <a:ext cx="615730" cy="5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rgbClr val="FFFF00"/>
            </a:solidFill>
          </a:endParaRPr>
        </a:p>
      </dsp:txBody>
      <dsp:txXfrm>
        <a:off x="6241376" y="3830829"/>
        <a:ext cx="449519" cy="332423"/>
      </dsp:txXfrm>
    </dsp:sp>
    <dsp:sp modelId="{89B4E602-AD01-4B8A-A197-B014966957F2}">
      <dsp:nvSpPr>
        <dsp:cNvPr id="0" name=""/>
        <dsp:cNvSpPr/>
      </dsp:nvSpPr>
      <dsp:spPr>
        <a:xfrm>
          <a:off x="6567024" y="4255193"/>
          <a:ext cx="2333063" cy="1466569"/>
        </a:xfrm>
        <a:prstGeom prst="ellipse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Интеллекту-</a:t>
          </a:r>
          <a:r>
            <a:rPr lang="ru-RU" sz="1800" b="1" kern="1200" dirty="0" err="1" smtClean="0">
              <a:solidFill>
                <a:srgbClr val="C00000"/>
              </a:solidFill>
            </a:rPr>
            <a:t>альное</a:t>
          </a:r>
          <a:r>
            <a:rPr lang="ru-RU" sz="1800" b="1" kern="1200" dirty="0" smtClean="0">
              <a:solidFill>
                <a:srgbClr val="C00000"/>
              </a:solidFill>
            </a:rPr>
            <a:t> </a:t>
          </a:r>
          <a:r>
            <a:rPr lang="ru-RU" sz="1800" b="1" kern="1200" dirty="0" err="1" smtClean="0">
              <a:solidFill>
                <a:srgbClr val="C00000"/>
              </a:solidFill>
            </a:rPr>
            <a:t>волонтерство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6908693" y="4469967"/>
        <a:ext cx="1649725" cy="1037021"/>
      </dsp:txXfrm>
    </dsp:sp>
    <dsp:sp modelId="{4EF05628-004C-4897-9F61-BD2877034E26}">
      <dsp:nvSpPr>
        <dsp:cNvPr id="0" name=""/>
        <dsp:cNvSpPr/>
      </dsp:nvSpPr>
      <dsp:spPr>
        <a:xfrm rot="5361390">
          <a:off x="5198440" y="4045366"/>
          <a:ext cx="521943" cy="5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rgbClr val="FFFF00"/>
            </a:solidFill>
          </a:endParaRPr>
        </a:p>
      </dsp:txBody>
      <dsp:txXfrm>
        <a:off x="5275852" y="4077886"/>
        <a:ext cx="365360" cy="332423"/>
      </dsp:txXfrm>
    </dsp:sp>
    <dsp:sp modelId="{51D9A48E-8D57-4439-A161-424432E4328F}">
      <dsp:nvSpPr>
        <dsp:cNvPr id="0" name=""/>
        <dsp:cNvSpPr/>
      </dsp:nvSpPr>
      <dsp:spPr>
        <a:xfrm>
          <a:off x="4436724" y="4829496"/>
          <a:ext cx="2074492" cy="1578131"/>
        </a:xfrm>
        <a:prstGeom prst="ellipse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00"/>
              </a:solidFill>
            </a:rPr>
            <a:t>Локальная история. Интеллектуальное  </a:t>
          </a:r>
          <a:r>
            <a:rPr lang="ru-RU" sz="1200" kern="1200" dirty="0" err="1" smtClean="0">
              <a:solidFill>
                <a:srgbClr val="FFFF00"/>
              </a:solidFill>
            </a:rPr>
            <a:t>волонтерство</a:t>
          </a:r>
          <a:r>
            <a:rPr lang="ru-RU" sz="1200" kern="1200" dirty="0" smtClean="0">
              <a:solidFill>
                <a:srgbClr val="FFFF00"/>
              </a:solidFill>
            </a:rPr>
            <a:t>. Участие в программах движения «гражданская наука» </a:t>
          </a:r>
          <a:endParaRPr lang="ru-RU" sz="1200" kern="1200" dirty="0">
            <a:solidFill>
              <a:srgbClr val="FFFF00"/>
            </a:solidFill>
          </a:endParaRPr>
        </a:p>
      </dsp:txBody>
      <dsp:txXfrm>
        <a:off x="4740526" y="5060608"/>
        <a:ext cx="1466888" cy="1115907"/>
      </dsp:txXfrm>
    </dsp:sp>
    <dsp:sp modelId="{C19451CE-1D8F-4EBC-965D-1CBB5720F53C}">
      <dsp:nvSpPr>
        <dsp:cNvPr id="0" name=""/>
        <dsp:cNvSpPr/>
      </dsp:nvSpPr>
      <dsp:spPr>
        <a:xfrm rot="8627917">
          <a:off x="4066058" y="3722205"/>
          <a:ext cx="576689" cy="5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rgbClr val="FFFF00"/>
            </a:solidFill>
          </a:endParaRPr>
        </a:p>
      </dsp:txBody>
      <dsp:txXfrm rot="10800000">
        <a:off x="4216225" y="3783928"/>
        <a:ext cx="410478" cy="332423"/>
      </dsp:txXfrm>
    </dsp:sp>
    <dsp:sp modelId="{B432BA73-802F-4706-B07F-6B61F7D850CE}">
      <dsp:nvSpPr>
        <dsp:cNvPr id="0" name=""/>
        <dsp:cNvSpPr/>
      </dsp:nvSpPr>
      <dsp:spPr>
        <a:xfrm>
          <a:off x="1715840" y="4090977"/>
          <a:ext cx="2598732" cy="1776881"/>
        </a:xfrm>
        <a:prstGeom prst="ellipse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00"/>
              </a:solidFill>
            </a:rPr>
            <a:t>Командная деятельность всех  ОУ улуса по созданию востребованных местным сообществом цифровых продуктов. </a:t>
          </a:r>
          <a:r>
            <a:rPr lang="ru-RU" sz="1600" b="1" kern="1200" dirty="0" smtClean="0">
              <a:solidFill>
                <a:srgbClr val="FFC000"/>
              </a:solidFill>
            </a:rPr>
            <a:t>Школа-центр жизни местного сообщества</a:t>
          </a:r>
          <a:endParaRPr lang="ru-RU" sz="1600" b="1" kern="1200" dirty="0">
            <a:solidFill>
              <a:srgbClr val="FFC000"/>
            </a:solidFill>
          </a:endParaRPr>
        </a:p>
      </dsp:txBody>
      <dsp:txXfrm>
        <a:off x="2096415" y="4351195"/>
        <a:ext cx="1837582" cy="1256445"/>
      </dsp:txXfrm>
    </dsp:sp>
    <dsp:sp modelId="{3920C087-F2BD-4185-BBCB-56D01FF4009E}">
      <dsp:nvSpPr>
        <dsp:cNvPr id="0" name=""/>
        <dsp:cNvSpPr/>
      </dsp:nvSpPr>
      <dsp:spPr>
        <a:xfrm rot="10844469">
          <a:off x="3893356" y="2905000"/>
          <a:ext cx="378052" cy="5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rgbClr val="FFFF00"/>
            </a:solidFill>
          </a:endParaRPr>
        </a:p>
      </dsp:txBody>
      <dsp:txXfrm rot="10800000">
        <a:off x="4006767" y="3016541"/>
        <a:ext cx="264636" cy="332423"/>
      </dsp:txXfrm>
    </dsp:sp>
    <dsp:sp modelId="{AFE40D51-0F41-47BD-889F-9C18BC2CD4A7}">
      <dsp:nvSpPr>
        <dsp:cNvPr id="0" name=""/>
        <dsp:cNvSpPr/>
      </dsp:nvSpPr>
      <dsp:spPr>
        <a:xfrm>
          <a:off x="1580026" y="2430173"/>
          <a:ext cx="2135223" cy="1466569"/>
        </a:xfrm>
        <a:prstGeom prst="ellipse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rgbClr val="FFFF00"/>
              </a:solidFill>
            </a:rPr>
            <a:t>Муниципальная гражданская акция к 100летию ЯАССР</a:t>
          </a:r>
          <a:endParaRPr lang="ru-RU" sz="1200" kern="1200">
            <a:solidFill>
              <a:srgbClr val="FFFF00"/>
            </a:solidFill>
          </a:endParaRPr>
        </a:p>
      </dsp:txBody>
      <dsp:txXfrm>
        <a:off x="1892722" y="2644947"/>
        <a:ext cx="1509831" cy="1037021"/>
      </dsp:txXfrm>
    </dsp:sp>
    <dsp:sp modelId="{C6D2DABA-9279-4069-B89D-E1581CDD64F4}">
      <dsp:nvSpPr>
        <dsp:cNvPr id="0" name=""/>
        <dsp:cNvSpPr/>
      </dsp:nvSpPr>
      <dsp:spPr>
        <a:xfrm rot="13390542">
          <a:off x="4276468" y="2065865"/>
          <a:ext cx="514348" cy="5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rgbClr val="FFFF00"/>
            </a:solidFill>
          </a:endParaRPr>
        </a:p>
      </dsp:txBody>
      <dsp:txXfrm rot="10800000">
        <a:off x="4409884" y="2229462"/>
        <a:ext cx="360044" cy="332423"/>
      </dsp:txXfrm>
    </dsp:sp>
    <dsp:sp modelId="{D89CBA92-7DA7-4AC1-ADE0-A328A39EBB37}">
      <dsp:nvSpPr>
        <dsp:cNvPr id="0" name=""/>
        <dsp:cNvSpPr/>
      </dsp:nvSpPr>
      <dsp:spPr>
        <a:xfrm>
          <a:off x="2481179" y="677587"/>
          <a:ext cx="2118254" cy="146656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rgbClr val="FFFF00"/>
              </a:solidFill>
            </a:rPr>
            <a:t>Глобальная компетенция. Функциональная грамотность. Проектная лаборатория</a:t>
          </a:r>
          <a:endParaRPr lang="ru-RU" sz="1200" kern="1200">
            <a:solidFill>
              <a:srgbClr val="FFFF00"/>
            </a:solidFill>
          </a:endParaRPr>
        </a:p>
      </dsp:txBody>
      <dsp:txXfrm>
        <a:off x="2791390" y="892361"/>
        <a:ext cx="1497832" cy="1037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8F2D6-8599-40A5-9EE6-BE65D8153B30}">
      <dsp:nvSpPr>
        <dsp:cNvPr id="0" name=""/>
        <dsp:cNvSpPr/>
      </dsp:nvSpPr>
      <dsp:spPr>
        <a:xfrm>
          <a:off x="1293853" y="131951"/>
          <a:ext cx="9134241" cy="606119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Составление и выполнение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 Учебно-практических </a:t>
          </a:r>
          <a:r>
            <a:rPr lang="ru-RU" sz="1400" b="1" kern="1200" dirty="0" smtClean="0">
              <a:solidFill>
                <a:srgbClr val="FFFF00"/>
              </a:solidFill>
            </a:rPr>
            <a:t>задания </a:t>
          </a:r>
          <a:r>
            <a:rPr lang="ru-RU" sz="1400" b="1" kern="1200" dirty="0" smtClean="0">
              <a:solidFill>
                <a:srgbClr val="FFFF00"/>
              </a:solidFill>
            </a:rPr>
            <a:t>на </a:t>
          </a:r>
          <a:r>
            <a:rPr lang="ru-RU" sz="1400" b="1" kern="1200" dirty="0" err="1" smtClean="0">
              <a:solidFill>
                <a:srgbClr val="FFFF00"/>
              </a:solidFill>
            </a:rPr>
            <a:t>межпредметной</a:t>
          </a:r>
          <a:r>
            <a:rPr lang="ru-RU" sz="1400" b="1" kern="1200" dirty="0" smtClean="0">
              <a:solidFill>
                <a:srgbClr val="FFFF00"/>
              </a:solidFill>
            </a:rPr>
            <a:t> основе  по изучению  локальной истории, соответствующих стандартам заданий математической, читательской, естественно-научной, финансовой функциональной грамотности; глобальной и креативной </a:t>
          </a:r>
          <a:r>
            <a:rPr lang="ru-RU" sz="1400" b="1" kern="1200" dirty="0" smtClean="0">
              <a:solidFill>
                <a:srgbClr val="FFFF00"/>
              </a:solidFill>
            </a:rPr>
            <a:t>компетенциям.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Развитие </a:t>
          </a:r>
          <a:r>
            <a:rPr lang="ru-RU" sz="1400" b="1" kern="1200" dirty="0" smtClean="0">
              <a:solidFill>
                <a:srgbClr val="FFFF00"/>
              </a:solidFill>
            </a:rPr>
            <a:t>местного сообщества и развитие функциональной грамотности, глобальных компетенций и креативного мышления  обучающихся и  </a:t>
          </a:r>
          <a:r>
            <a:rPr lang="ru-RU" sz="1400" b="1" kern="1200" dirty="0" smtClean="0">
              <a:solidFill>
                <a:srgbClr val="FFFF00"/>
              </a:solidFill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00"/>
              </a:solidFill>
            </a:rPr>
            <a:t> </a:t>
          </a:r>
          <a:r>
            <a:rPr lang="ru-RU" sz="1400" b="1" kern="1200" dirty="0" smtClean="0">
              <a:solidFill>
                <a:srgbClr val="FFFF00"/>
              </a:solidFill>
            </a:rPr>
            <a:t>социальной активности</a:t>
          </a:r>
          <a:endParaRPr lang="ru-RU" sz="1400" b="1" kern="1200" dirty="0">
            <a:solidFill>
              <a:srgbClr val="FFFF00"/>
            </a:solidFill>
          </a:endParaRPr>
        </a:p>
      </dsp:txBody>
      <dsp:txXfrm>
        <a:off x="6260053" y="1250386"/>
        <a:ext cx="3099117" cy="2020399"/>
      </dsp:txXfrm>
    </dsp:sp>
    <dsp:sp modelId="{C21FDFED-7635-4771-B552-0C2734F0FF7D}">
      <dsp:nvSpPr>
        <dsp:cNvPr id="0" name=""/>
        <dsp:cNvSpPr/>
      </dsp:nvSpPr>
      <dsp:spPr>
        <a:xfrm>
          <a:off x="2110554" y="-171051"/>
          <a:ext cx="7343109" cy="6679244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Создание </a:t>
          </a:r>
          <a:r>
            <a:rPr lang="ru-RU" sz="1200" b="1" kern="1200" dirty="0" smtClean="0">
              <a:solidFill>
                <a:srgbClr val="002060"/>
              </a:solidFill>
            </a:rPr>
            <a:t>условий для активизации деятельности школьников по формирования </a:t>
          </a:r>
          <a:r>
            <a:rPr lang="ru-RU" sz="1200" b="1" kern="1200" dirty="0" smtClean="0">
              <a:solidFill>
                <a:srgbClr val="FF0000"/>
              </a:solidFill>
            </a:rPr>
            <a:t>культурно-исторического сознания посредством участия в широкомасштабной краеведческой работе , созданию интерактивных и цифровых продуктов, </a:t>
          </a:r>
          <a:r>
            <a:rPr lang="ru-RU" sz="1200" b="1" kern="1200" dirty="0" smtClean="0">
              <a:solidFill>
                <a:srgbClr val="002060"/>
              </a:solidFill>
            </a:rPr>
            <a:t>востребованных жителями района и органами местного самоуправления , познания в командной деятельности  истории и осознания особенностей исторического развития своего наслега в сравнении с другими </a:t>
          </a:r>
          <a:endParaRPr lang="ru-RU" sz="1200" b="1" kern="1200" dirty="0">
            <a:solidFill>
              <a:srgbClr val="002060"/>
            </a:solidFill>
          </a:endParaRPr>
        </a:p>
      </dsp:txBody>
      <dsp:txXfrm>
        <a:off x="4121168" y="4043234"/>
        <a:ext cx="3321882" cy="2067385"/>
      </dsp:txXfrm>
    </dsp:sp>
    <dsp:sp modelId="{B17912AF-975D-4A34-8542-E1509BD10C7D}">
      <dsp:nvSpPr>
        <dsp:cNvPr id="0" name=""/>
        <dsp:cNvSpPr/>
      </dsp:nvSpPr>
      <dsp:spPr>
        <a:xfrm>
          <a:off x="1222950" y="321878"/>
          <a:ext cx="9078036" cy="5633068"/>
        </a:xfrm>
        <a:prstGeom prst="pie">
          <a:avLst>
            <a:gd name="adj1" fmla="val 9000000"/>
            <a:gd name="adj2" fmla="val 1620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00206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Создание </a:t>
          </a:r>
          <a:r>
            <a:rPr lang="ru-RU" sz="1400" b="1" kern="1200" dirty="0" smtClean="0">
              <a:solidFill>
                <a:srgbClr val="002060"/>
              </a:solidFill>
            </a:rPr>
            <a:t>условий</a:t>
          </a:r>
          <a:r>
            <a:rPr lang="ru-RU" sz="1400" b="1" kern="1200" dirty="0" smtClean="0">
              <a:solidFill>
                <a:srgbClr val="FF0000"/>
              </a:solidFill>
            </a:rPr>
            <a:t> для усвоения знаний </a:t>
          </a:r>
          <a:r>
            <a:rPr lang="ru-RU" sz="1400" b="1" kern="1200" dirty="0" smtClean="0">
              <a:solidFill>
                <a:srgbClr val="002060"/>
              </a:solidFill>
            </a:rPr>
            <a:t>о локальной истории , изучении локальной истории в </a:t>
          </a:r>
          <a:r>
            <a:rPr lang="ru-RU" sz="1400" b="1" kern="1200" dirty="0" smtClean="0">
              <a:solidFill>
                <a:srgbClr val="FF0000"/>
              </a:solidFill>
            </a:rPr>
            <a:t>интересной форме, воспитание  патриотических чувств у молодого поколения жителей района, </a:t>
          </a:r>
          <a:r>
            <a:rPr lang="ru-RU" sz="1400" b="1" kern="1200" dirty="0" smtClean="0">
              <a:solidFill>
                <a:srgbClr val="002060"/>
              </a:solidFill>
            </a:rPr>
            <a:t>активизации   гражданской </a:t>
          </a:r>
          <a:r>
            <a:rPr lang="ru-RU" sz="1400" b="1" kern="1200" dirty="0" smtClean="0">
              <a:solidFill>
                <a:srgbClr val="002060"/>
              </a:solidFill>
            </a:rPr>
            <a:t>активности, </a:t>
          </a:r>
          <a:r>
            <a:rPr lang="ru-RU" sz="1400" b="1" kern="1200" dirty="0" smtClean="0">
              <a:solidFill>
                <a:srgbClr val="002060"/>
              </a:solidFill>
            </a:rPr>
            <a:t>формированию чувств патриотизма, любви </a:t>
          </a:r>
          <a:endParaRPr lang="ru-RU" sz="1400" b="1" kern="1200" dirty="0" smtClean="0">
            <a:solidFill>
              <a:srgbClr val="00206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к </a:t>
          </a:r>
          <a:r>
            <a:rPr lang="ru-RU" sz="1400" b="1" kern="1200" dirty="0" smtClean="0">
              <a:solidFill>
                <a:srgbClr val="002060"/>
              </a:solidFill>
            </a:rPr>
            <a:t>родному краю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195596" y="1428373"/>
        <a:ext cx="3080048" cy="18776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9A14D-8600-4CD7-BA22-C8C97EA55A09}">
      <dsp:nvSpPr>
        <dsp:cNvPr id="0" name=""/>
        <dsp:cNvSpPr/>
      </dsp:nvSpPr>
      <dsp:spPr>
        <a:xfrm>
          <a:off x="7015407" y="3520909"/>
          <a:ext cx="2639169" cy="1583501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9. Организация </a:t>
          </a:r>
          <a:r>
            <a:rPr lang="ru-RU" sz="1700" kern="1200" dirty="0" smtClean="0"/>
            <a:t>выезда организаторов и победителей по местам исторической памяти</a:t>
          </a:r>
          <a:endParaRPr lang="ru-RU" sz="1700" kern="1200" dirty="0"/>
        </a:p>
      </dsp:txBody>
      <dsp:txXfrm>
        <a:off x="7015407" y="3520909"/>
        <a:ext cx="2639169" cy="1583501"/>
      </dsp:txXfrm>
    </dsp:sp>
    <dsp:sp modelId="{0BC37B43-D8D6-4E6E-BA56-35CC214EB562}">
      <dsp:nvSpPr>
        <dsp:cNvPr id="0" name=""/>
        <dsp:cNvSpPr/>
      </dsp:nvSpPr>
      <dsp:spPr>
        <a:xfrm>
          <a:off x="841546" y="3606640"/>
          <a:ext cx="2639169" cy="1583501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7. Награждение </a:t>
          </a:r>
          <a:r>
            <a:rPr lang="ru-RU" sz="1700" kern="1200" dirty="0" smtClean="0"/>
            <a:t>победителей</a:t>
          </a:r>
          <a:endParaRPr lang="ru-RU" sz="1700" kern="1200" dirty="0"/>
        </a:p>
      </dsp:txBody>
      <dsp:txXfrm>
        <a:off x="841546" y="3606640"/>
        <a:ext cx="2639169" cy="1583501"/>
      </dsp:txXfrm>
    </dsp:sp>
    <dsp:sp modelId="{FC6D11F6-0930-4E86-9FFF-0CA7955E0195}">
      <dsp:nvSpPr>
        <dsp:cNvPr id="0" name=""/>
        <dsp:cNvSpPr/>
      </dsp:nvSpPr>
      <dsp:spPr>
        <a:xfrm>
          <a:off x="3914885" y="1823095"/>
          <a:ext cx="2639169" cy="1583501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5. Создание </a:t>
          </a:r>
          <a:r>
            <a:rPr lang="ru-RU" sz="1700" kern="1200" dirty="0" smtClean="0"/>
            <a:t>и экспертиза цифровых продуктов</a:t>
          </a:r>
          <a:endParaRPr lang="ru-RU" sz="1700" kern="1200" dirty="0"/>
        </a:p>
      </dsp:txBody>
      <dsp:txXfrm>
        <a:off x="3914885" y="1823095"/>
        <a:ext cx="2639169" cy="1583501"/>
      </dsp:txXfrm>
    </dsp:sp>
    <dsp:sp modelId="{932FA310-81DB-4DE0-B5AE-B2C098C58D0A}">
      <dsp:nvSpPr>
        <dsp:cNvPr id="0" name=""/>
        <dsp:cNvSpPr/>
      </dsp:nvSpPr>
      <dsp:spPr>
        <a:xfrm>
          <a:off x="841546" y="1830484"/>
          <a:ext cx="2639169" cy="1583501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4. Работа детско-взрослых (педагоги, работники и родители) </a:t>
          </a:r>
          <a:r>
            <a:rPr lang="ru-RU" sz="1700" kern="1200" dirty="0" smtClean="0"/>
            <a:t>групп</a:t>
          </a:r>
          <a:endParaRPr lang="ru-RU" sz="1700" kern="1200" dirty="0"/>
        </a:p>
      </dsp:txBody>
      <dsp:txXfrm>
        <a:off x="841546" y="1830484"/>
        <a:ext cx="2639169" cy="1583501"/>
      </dsp:txXfrm>
    </dsp:sp>
    <dsp:sp modelId="{4F26BB23-ADE3-445D-A921-C2511FDD782E}">
      <dsp:nvSpPr>
        <dsp:cNvPr id="0" name=""/>
        <dsp:cNvSpPr/>
      </dsp:nvSpPr>
      <dsp:spPr>
        <a:xfrm>
          <a:off x="7040136" y="36219"/>
          <a:ext cx="2639169" cy="158350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3. Проведение </a:t>
          </a:r>
          <a:r>
            <a:rPr lang="ru-RU" sz="1700" kern="1200" dirty="0" smtClean="0"/>
            <a:t>проектной недели по программе</a:t>
          </a:r>
          <a:endParaRPr lang="ru-RU" sz="1700" kern="1200" dirty="0"/>
        </a:p>
      </dsp:txBody>
      <dsp:txXfrm>
        <a:off x="7040136" y="36219"/>
        <a:ext cx="2639169" cy="1583501"/>
      </dsp:txXfrm>
    </dsp:sp>
    <dsp:sp modelId="{074532F1-2329-4069-95EA-A14E526D7A08}">
      <dsp:nvSpPr>
        <dsp:cNvPr id="0" name=""/>
        <dsp:cNvSpPr/>
      </dsp:nvSpPr>
      <dsp:spPr>
        <a:xfrm>
          <a:off x="3917049" y="3632113"/>
          <a:ext cx="2639169" cy="1583501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8. Публичная </a:t>
          </a:r>
          <a:r>
            <a:rPr lang="ru-RU" sz="1700" kern="1200" dirty="0" smtClean="0"/>
            <a:t>презентация продуктов</a:t>
          </a:r>
          <a:endParaRPr lang="ru-RU" sz="1700" kern="1200" dirty="0"/>
        </a:p>
      </dsp:txBody>
      <dsp:txXfrm>
        <a:off x="3917049" y="3632113"/>
        <a:ext cx="2639169" cy="1583501"/>
      </dsp:txXfrm>
    </dsp:sp>
    <dsp:sp modelId="{682DE0B4-0D3D-49C1-B95F-7C59CE66CE4F}">
      <dsp:nvSpPr>
        <dsp:cNvPr id="0" name=""/>
        <dsp:cNvSpPr/>
      </dsp:nvSpPr>
      <dsp:spPr>
        <a:xfrm>
          <a:off x="7028524" y="1812886"/>
          <a:ext cx="2639169" cy="1583501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6. Организация </a:t>
          </a:r>
          <a:r>
            <a:rPr lang="ru-RU" sz="1700" kern="1200" dirty="0" smtClean="0"/>
            <a:t>рейтинговых конкурсов</a:t>
          </a:r>
          <a:endParaRPr lang="ru-RU" sz="1700" kern="1200" dirty="0"/>
        </a:p>
      </dsp:txBody>
      <dsp:txXfrm>
        <a:off x="7028524" y="1812886"/>
        <a:ext cx="2639169" cy="1583501"/>
      </dsp:txXfrm>
    </dsp:sp>
    <dsp:sp modelId="{8A581588-8ADB-4FBC-B016-38B308494268}">
      <dsp:nvSpPr>
        <dsp:cNvPr id="0" name=""/>
        <dsp:cNvSpPr/>
      </dsp:nvSpPr>
      <dsp:spPr>
        <a:xfrm>
          <a:off x="3911058" y="74613"/>
          <a:ext cx="2639169" cy="158350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2.Создание </a:t>
          </a:r>
          <a:r>
            <a:rPr lang="ru-RU" sz="1700" kern="1200" dirty="0" smtClean="0"/>
            <a:t>проектной лаборатории и экспериментальной базы </a:t>
          </a:r>
          <a:endParaRPr lang="ru-RU" sz="1700" kern="1200" dirty="0"/>
        </a:p>
      </dsp:txBody>
      <dsp:txXfrm>
        <a:off x="3911058" y="74613"/>
        <a:ext cx="2639169" cy="1583501"/>
      </dsp:txXfrm>
    </dsp:sp>
    <dsp:sp modelId="{94D96B8E-463E-49F7-8478-2F045F681AE3}">
      <dsp:nvSpPr>
        <dsp:cNvPr id="0" name=""/>
        <dsp:cNvSpPr/>
      </dsp:nvSpPr>
      <dsp:spPr>
        <a:xfrm>
          <a:off x="841546" y="101770"/>
          <a:ext cx="2639169" cy="158350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1. Поиск </a:t>
          </a:r>
          <a:r>
            <a:rPr lang="ru-RU" sz="1700" kern="1200" dirty="0" smtClean="0"/>
            <a:t>связующих предметы звеньев , осуществление </a:t>
          </a:r>
          <a:r>
            <a:rPr lang="ru-RU" sz="1700" kern="1200" dirty="0" err="1" smtClean="0"/>
            <a:t>межпредметных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надпредметных</a:t>
          </a:r>
          <a:r>
            <a:rPr lang="ru-RU" sz="1700" kern="1200" dirty="0" smtClean="0"/>
            <a:t>  и </a:t>
          </a:r>
          <a:r>
            <a:rPr lang="ru-RU" sz="1700" kern="1200" dirty="0" err="1" smtClean="0"/>
            <a:t>мегапредметных</a:t>
          </a:r>
          <a:r>
            <a:rPr lang="ru-RU" sz="1700" kern="1200" dirty="0" smtClean="0"/>
            <a:t> связей</a:t>
          </a:r>
          <a:endParaRPr lang="ru-RU" sz="1700" kern="1200" dirty="0"/>
        </a:p>
      </dsp:txBody>
      <dsp:txXfrm>
        <a:off x="841546" y="101770"/>
        <a:ext cx="2639169" cy="15835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66E3B-43D3-473A-887C-59248E186C54}">
      <dsp:nvSpPr>
        <dsp:cNvPr id="0" name=""/>
        <dsp:cNvSpPr/>
      </dsp:nvSpPr>
      <dsp:spPr>
        <a:xfrm>
          <a:off x="3359" y="17262"/>
          <a:ext cx="3275462" cy="6218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работы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359" y="17262"/>
        <a:ext cx="3275462" cy="621886"/>
      </dsp:txXfrm>
    </dsp:sp>
    <dsp:sp modelId="{4DDDFB7D-19E8-44EB-9567-84D7FC28A9B3}">
      <dsp:nvSpPr>
        <dsp:cNvPr id="0" name=""/>
        <dsp:cNvSpPr/>
      </dsp:nvSpPr>
      <dsp:spPr>
        <a:xfrm>
          <a:off x="3359" y="639148"/>
          <a:ext cx="3275462" cy="510409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Проектная неделя в ОУ района </a:t>
          </a:r>
          <a:r>
            <a:rPr lang="ru-RU" sz="2000" b="1" kern="1200" dirty="0" smtClean="0">
              <a:solidFill>
                <a:srgbClr val="C00000"/>
              </a:solidFill>
            </a:rPr>
            <a:t>«Напишем историю своего наслега» </a:t>
          </a:r>
          <a:endParaRPr lang="ru-RU" sz="2000" b="1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Экспертиза</a:t>
          </a:r>
          <a:r>
            <a:rPr lang="ru-RU" sz="2000" kern="1200" dirty="0" smtClean="0"/>
            <a:t> собранного материла краеведами, учеными, работниками архивов и музеев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3359" y="639148"/>
        <a:ext cx="3275462" cy="5104091"/>
      </dsp:txXfrm>
    </dsp:sp>
    <dsp:sp modelId="{0D9F22F0-91D4-43E6-91B3-86666C477B18}">
      <dsp:nvSpPr>
        <dsp:cNvPr id="0" name=""/>
        <dsp:cNvSpPr/>
      </dsp:nvSpPr>
      <dsp:spPr>
        <a:xfrm>
          <a:off x="3737386" y="17262"/>
          <a:ext cx="3275462" cy="6218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по модулям 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737386" y="17262"/>
        <a:ext cx="3275462" cy="621886"/>
      </dsp:txXfrm>
    </dsp:sp>
    <dsp:sp modelId="{8679FF71-5BA5-4C4F-981A-8BAFF5E5D10B}">
      <dsp:nvSpPr>
        <dsp:cNvPr id="0" name=""/>
        <dsp:cNvSpPr/>
      </dsp:nvSpPr>
      <dsp:spPr>
        <a:xfrm>
          <a:off x="3737386" y="639148"/>
          <a:ext cx="3275462" cy="510409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Работа </a:t>
          </a:r>
          <a:r>
            <a:rPr lang="ru-RU" sz="2000" b="1" kern="1200" dirty="0" smtClean="0"/>
            <a:t>творческих </a:t>
          </a:r>
          <a:r>
            <a:rPr lang="ru-RU" sz="2000" kern="1200" dirty="0" smtClean="0">
              <a:solidFill>
                <a:srgbClr val="C00000"/>
              </a:solidFill>
            </a:rPr>
            <a:t>детско-взрослых групп </a:t>
          </a:r>
          <a:r>
            <a:rPr lang="ru-RU" sz="2000" kern="1200" dirty="0" smtClean="0"/>
            <a:t>по созданию конечных продуктов проекта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Линейка семейных </a:t>
          </a:r>
          <a:r>
            <a:rPr lang="ru-RU" sz="2000" kern="1200" dirty="0" smtClean="0">
              <a:solidFill>
                <a:srgbClr val="C00000"/>
              </a:solidFill>
            </a:rPr>
            <a:t>конкурсов</a:t>
          </a:r>
          <a:r>
            <a:rPr lang="ru-RU" sz="2000" kern="1200" dirty="0" smtClean="0"/>
            <a:t> и мероприятий в Год семьи по изучению семейной истории, истории рода, изучению генеалогии</a:t>
          </a:r>
          <a:endParaRPr lang="ru-RU" sz="2000" kern="1200" dirty="0"/>
        </a:p>
      </dsp:txBody>
      <dsp:txXfrm>
        <a:off x="3737386" y="639148"/>
        <a:ext cx="3275462" cy="5104091"/>
      </dsp:txXfrm>
    </dsp:sp>
    <dsp:sp modelId="{190C57D9-A0BF-48F1-B9A2-20764866FFD6}">
      <dsp:nvSpPr>
        <dsp:cNvPr id="0" name=""/>
        <dsp:cNvSpPr/>
      </dsp:nvSpPr>
      <dsp:spPr>
        <a:xfrm>
          <a:off x="7471414" y="17262"/>
          <a:ext cx="3275462" cy="6218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проекта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7471414" y="17262"/>
        <a:ext cx="3275462" cy="621886"/>
      </dsp:txXfrm>
    </dsp:sp>
    <dsp:sp modelId="{4CF2996E-29F5-40FF-9554-66BBD6639A20}">
      <dsp:nvSpPr>
        <dsp:cNvPr id="0" name=""/>
        <dsp:cNvSpPr/>
      </dsp:nvSpPr>
      <dsp:spPr>
        <a:xfrm>
          <a:off x="7471414" y="639148"/>
          <a:ext cx="3275462" cy="510409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Изучение малоизученных тем в истории района. Участие взрослых участников проекта в республиканской краеведческой </a:t>
          </a:r>
          <a:r>
            <a:rPr lang="ru-RU" sz="2000" b="1" kern="1200" dirty="0" smtClean="0">
              <a:solidFill>
                <a:srgbClr val="C00000"/>
              </a:solidFill>
            </a:rPr>
            <a:t>НПК, создание научных статей и их публикация. </a:t>
          </a:r>
          <a:r>
            <a:rPr lang="ru-RU" sz="2000" kern="1200" dirty="0" smtClean="0"/>
            <a:t>Участие детей в различных НПК, чтениях.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Публичная презентация продуктов проекта   в День празднования Дня Республики и Дня </a:t>
          </a:r>
          <a:r>
            <a:rPr lang="ru-RU" sz="2000" kern="1200" dirty="0" err="1" smtClean="0"/>
            <a:t>Сунтарского</a:t>
          </a:r>
          <a:r>
            <a:rPr lang="ru-RU" sz="2000" kern="1200" dirty="0" smtClean="0"/>
            <a:t> </a:t>
          </a:r>
          <a:r>
            <a:rPr lang="ru-RU" sz="2000" kern="1200" dirty="0" smtClean="0"/>
            <a:t>района </a:t>
          </a:r>
          <a:r>
            <a:rPr lang="ru-RU" sz="2000" kern="1200" dirty="0" smtClean="0">
              <a:solidFill>
                <a:srgbClr val="FF0000"/>
              </a:solidFill>
            </a:rPr>
            <a:t>(апрель, сентябрь, декабрь ). 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7471414" y="639148"/>
        <a:ext cx="3275462" cy="51040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86812-E6C5-42AB-B45C-685597E3E168}">
      <dsp:nvSpPr>
        <dsp:cNvPr id="0" name=""/>
        <dsp:cNvSpPr/>
      </dsp:nvSpPr>
      <dsp:spPr>
        <a:xfrm>
          <a:off x="4365279" y="719"/>
          <a:ext cx="6547918" cy="28070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C00000"/>
              </a:solidFill>
            </a:rPr>
            <a:t>Проектная неделя во всех ОУ района</a:t>
          </a:r>
          <a:endParaRPr lang="ru-RU" sz="2200" kern="1200" dirty="0">
            <a:solidFill>
              <a:srgbClr val="C00000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Распределение тем по школам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C00000"/>
              </a:solidFill>
            </a:rPr>
            <a:t>Интеллектуальное </a:t>
          </a:r>
          <a:r>
            <a:rPr lang="ru-RU" sz="2200" b="1" kern="1200" dirty="0" err="1" smtClean="0">
              <a:solidFill>
                <a:srgbClr val="C00000"/>
              </a:solidFill>
            </a:rPr>
            <a:t>волонтерство</a:t>
          </a:r>
          <a:r>
            <a:rPr lang="ru-RU" sz="2200" b="1" kern="1200" dirty="0" smtClean="0">
              <a:solidFill>
                <a:srgbClr val="C00000"/>
              </a:solidFill>
            </a:rPr>
            <a:t> </a:t>
          </a:r>
          <a:r>
            <a:rPr lang="ru-RU" sz="2200" kern="1200" dirty="0" smtClean="0"/>
            <a:t>учителей и обучающихся </a:t>
          </a:r>
          <a:r>
            <a:rPr lang="ru-RU" sz="2200" kern="1200" dirty="0" err="1" smtClean="0"/>
            <a:t>Сунтарского</a:t>
          </a:r>
          <a:r>
            <a:rPr lang="ru-RU" sz="2200" kern="1200" dirty="0" smtClean="0"/>
            <a:t> района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</dsp:txBody>
      <dsp:txXfrm>
        <a:off x="4365279" y="351604"/>
        <a:ext cx="5495263" cy="2105309"/>
      </dsp:txXfrm>
    </dsp:sp>
    <dsp:sp modelId="{35DC78F0-2D83-4868-8F16-4EC7FAFC033C}">
      <dsp:nvSpPr>
        <dsp:cNvPr id="0" name=""/>
        <dsp:cNvSpPr/>
      </dsp:nvSpPr>
      <dsp:spPr>
        <a:xfrm>
          <a:off x="0" y="719"/>
          <a:ext cx="4365279" cy="28070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ФОРМАТ</a:t>
          </a:r>
          <a:endParaRPr lang="ru-RU" sz="4400" kern="1200" dirty="0"/>
        </a:p>
      </dsp:txBody>
      <dsp:txXfrm>
        <a:off x="137030" y="137749"/>
        <a:ext cx="4091219" cy="2533019"/>
      </dsp:txXfrm>
    </dsp:sp>
    <dsp:sp modelId="{F2AE6602-1E88-49C9-932C-7A3FBCF5E6D6}">
      <dsp:nvSpPr>
        <dsp:cNvPr id="0" name=""/>
        <dsp:cNvSpPr/>
      </dsp:nvSpPr>
      <dsp:spPr>
        <a:xfrm>
          <a:off x="4365279" y="3088506"/>
          <a:ext cx="6547918" cy="28070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Создание детско-взрослых групп по отдельным темам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C00000"/>
              </a:solidFill>
            </a:rPr>
            <a:t>Отход от классно-урочной системы </a:t>
          </a:r>
          <a:r>
            <a:rPr lang="ru-RU" sz="2200" kern="1200" dirty="0" smtClean="0"/>
            <a:t>в этот период, организация неформального образования</a:t>
          </a:r>
          <a:endParaRPr lang="ru-RU" sz="2200" kern="1200" dirty="0"/>
        </a:p>
      </dsp:txBody>
      <dsp:txXfrm>
        <a:off x="4365279" y="3439391"/>
        <a:ext cx="5495263" cy="2105309"/>
      </dsp:txXfrm>
    </dsp:sp>
    <dsp:sp modelId="{39331859-E1CF-450C-ACE3-899485383AA7}">
      <dsp:nvSpPr>
        <dsp:cNvPr id="0" name=""/>
        <dsp:cNvSpPr/>
      </dsp:nvSpPr>
      <dsp:spPr>
        <a:xfrm>
          <a:off x="0" y="3088506"/>
          <a:ext cx="4365279" cy="280707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kern="1200" dirty="0" smtClean="0"/>
            <a:t>ФОРМАТ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137030" y="3225536"/>
        <a:ext cx="4091219" cy="25330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C8DDC-67F7-4A06-8A8E-70B4A8E04E52}">
      <dsp:nvSpPr>
        <dsp:cNvPr id="0" name=""/>
        <dsp:cNvSpPr/>
      </dsp:nvSpPr>
      <dsp:spPr>
        <a:xfrm rot="5400000">
          <a:off x="3039970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BF946BB-0D64-4A0A-B650-A0AC20420AC2}">
      <dsp:nvSpPr>
        <dsp:cNvPr id="0" name=""/>
        <dsp:cNvSpPr/>
      </dsp:nvSpPr>
      <dsp:spPr>
        <a:xfrm>
          <a:off x="2742077" y="24930"/>
          <a:ext cx="1892792" cy="1324893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</a:rPr>
            <a:t>подбор программных пакетов</a:t>
          </a:r>
          <a:endParaRPr lang="ru-RU" sz="2000" b="1" kern="1200">
            <a:solidFill>
              <a:srgbClr val="002060"/>
            </a:solidFill>
          </a:endParaRPr>
        </a:p>
      </dsp:txBody>
      <dsp:txXfrm>
        <a:off x="2806765" y="89618"/>
        <a:ext cx="1763416" cy="1195517"/>
      </dsp:txXfrm>
    </dsp:sp>
    <dsp:sp modelId="{A4A132D1-86B6-4A16-9D61-041CD7FC2964}">
      <dsp:nvSpPr>
        <dsp:cNvPr id="0" name=""/>
        <dsp:cNvSpPr/>
      </dsp:nvSpPr>
      <dsp:spPr>
        <a:xfrm>
          <a:off x="4634870" y="151288"/>
          <a:ext cx="1376636" cy="107083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533CD-1911-4565-9B3A-DB32E8137478}">
      <dsp:nvSpPr>
        <dsp:cNvPr id="0" name=""/>
        <dsp:cNvSpPr/>
      </dsp:nvSpPr>
      <dsp:spPr>
        <a:xfrm rot="5400000">
          <a:off x="4609296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11499901"/>
            <a:satOff val="-63047"/>
            <a:lumOff val="681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8FDB31-54FD-42C3-824A-11BC40A4ED6E}">
      <dsp:nvSpPr>
        <dsp:cNvPr id="0" name=""/>
        <dsp:cNvSpPr/>
      </dsp:nvSpPr>
      <dsp:spPr>
        <a:xfrm>
          <a:off x="4311403" y="1513222"/>
          <a:ext cx="1892792" cy="1324893"/>
        </a:xfrm>
        <a:prstGeom prst="roundRect">
          <a:avLst>
            <a:gd name="adj" fmla="val 1667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</a:rPr>
            <a:t>составление конструктора  сайта</a:t>
          </a:r>
          <a:endParaRPr lang="ru-RU" sz="2000" b="1" kern="1200">
            <a:solidFill>
              <a:srgbClr val="002060"/>
            </a:solidFill>
          </a:endParaRPr>
        </a:p>
      </dsp:txBody>
      <dsp:txXfrm>
        <a:off x="4376091" y="1577910"/>
        <a:ext cx="1763416" cy="1195517"/>
      </dsp:txXfrm>
    </dsp:sp>
    <dsp:sp modelId="{6123A437-F222-4482-B172-8C288C3A0F79}">
      <dsp:nvSpPr>
        <dsp:cNvPr id="0" name=""/>
        <dsp:cNvSpPr/>
      </dsp:nvSpPr>
      <dsp:spPr>
        <a:xfrm>
          <a:off x="6204196" y="1639581"/>
          <a:ext cx="1376636" cy="107083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471E7-E1ED-4A86-B743-239909588829}">
      <dsp:nvSpPr>
        <dsp:cNvPr id="0" name=""/>
        <dsp:cNvSpPr/>
      </dsp:nvSpPr>
      <dsp:spPr>
        <a:xfrm>
          <a:off x="5880729" y="3001514"/>
          <a:ext cx="1892792" cy="1324893"/>
        </a:xfrm>
        <a:prstGeom prst="roundRect">
          <a:avLst>
            <a:gd name="adj" fmla="val 166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</a:rPr>
            <a:t>составление сайта</a:t>
          </a:r>
          <a:endParaRPr lang="ru-RU" sz="2000" b="1" kern="1200">
            <a:solidFill>
              <a:srgbClr val="002060"/>
            </a:solidFill>
          </a:endParaRPr>
        </a:p>
      </dsp:txBody>
      <dsp:txXfrm>
        <a:off x="5945417" y="3066202"/>
        <a:ext cx="1763416" cy="1195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4D0AB-BECC-43A2-8FF2-D1103CB5EC15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9C7AF-A9D6-43E2-8748-D33B2E4B9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7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9C7AF-A9D6-43E2-8748-D33B2E4B9D3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21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9C7AF-A9D6-43E2-8748-D33B2E4B9D33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55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9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3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8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41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73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7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9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8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4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603A-7A96-49F3-9549-D8753B006BE4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7C8D-753D-4E5F-841B-3A791839B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41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503" y="198909"/>
            <a:ext cx="9144000" cy="824133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МР «Сунтарский улус(район)»</a:t>
            </a:r>
            <a:br>
              <a:rPr lang="ru-RU" sz="1800" b="1" dirty="0" smtClean="0"/>
            </a:br>
            <a:r>
              <a:rPr lang="ru-RU" sz="1800" b="1" dirty="0" smtClean="0"/>
              <a:t>МКУ МОУО</a:t>
            </a:r>
            <a:br>
              <a:rPr lang="ru-RU" sz="1800" b="1" dirty="0" smtClean="0"/>
            </a:br>
            <a:r>
              <a:rPr lang="ru-RU" sz="1800" b="1" dirty="0" smtClean="0"/>
              <a:t>МБУ ДО «Сунтарский Центр детского творчества им. Н. М. Родионовой»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3988" y="2072001"/>
            <a:ext cx="10936586" cy="1655762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ЯАССР: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Сунтарский улус на пути к местному самоуправлению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ЯАССР: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Глобальное мышление или  новая образовательная среда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ЯАССР: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интеллектуальное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локальная история</a:t>
            </a: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219" y="5434318"/>
            <a:ext cx="5305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проекта-Антонова Ангелина Владимировна, директор </a:t>
            </a:r>
            <a:r>
              <a:rPr lang="ru-RU" dirty="0" err="1" smtClean="0"/>
              <a:t>Сунтарского</a:t>
            </a:r>
            <a:r>
              <a:rPr lang="ru-RU" dirty="0" smtClean="0"/>
              <a:t> ЦДТ имени Н.М. Родионовой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747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0751" y="190123"/>
            <a:ext cx="3797174" cy="51604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Задачи проекта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478113"/>
              </p:ext>
            </p:extLst>
          </p:nvPr>
        </p:nvGraphicFramePr>
        <p:xfrm>
          <a:off x="838200" y="896293"/>
          <a:ext cx="10515600" cy="5280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52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820" y="211216"/>
            <a:ext cx="6111844" cy="5854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Формы и </a:t>
            </a:r>
            <a:r>
              <a:rPr lang="ru-RU" sz="2800" b="1" dirty="0" smtClean="0">
                <a:solidFill>
                  <a:srgbClr val="C00000"/>
                </a:solidFill>
              </a:rPr>
              <a:t>содержание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241163"/>
              </p:ext>
            </p:extLst>
          </p:nvPr>
        </p:nvGraphicFramePr>
        <p:xfrm>
          <a:off x="838200" y="796705"/>
          <a:ext cx="10750236" cy="5760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740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136776"/>
              </p:ext>
            </p:extLst>
          </p:nvPr>
        </p:nvGraphicFramePr>
        <p:xfrm>
          <a:off x="838200" y="280657"/>
          <a:ext cx="10913198" cy="589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393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30200" y="63374"/>
            <a:ext cx="11861800" cy="66533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 этап - декабрь 2021 – январь 2022 года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Подбор тем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Установление партнерства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Подбор управленческой команды проекта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Включение проекта в Программу празднования 100летия ЯАССР в </a:t>
            </a:r>
            <a:r>
              <a:rPr lang="ru-RU" b="1" dirty="0" err="1">
                <a:solidFill>
                  <a:srgbClr val="C00000"/>
                </a:solidFill>
              </a:rPr>
              <a:t>Сунтарском</a:t>
            </a:r>
            <a:r>
              <a:rPr lang="ru-RU" b="1" dirty="0">
                <a:solidFill>
                  <a:srgbClr val="C00000"/>
                </a:solidFill>
              </a:rPr>
              <a:t> районе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Поиск финансирования проекта в МР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Экспертиза проекта перед экспертным Советом МКУ МОУО, комиссией по празднования 100-летия ЯАССР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Составление НПА проекта </a:t>
            </a:r>
          </a:p>
          <a:p>
            <a:r>
              <a:rPr lang="ru-RU" b="1" dirty="0">
                <a:solidFill>
                  <a:srgbClr val="002060"/>
                </a:solidFill>
              </a:rPr>
              <a:t>2 этап – февраль 2022 года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i="1" dirty="0">
                <a:solidFill>
                  <a:srgbClr val="002060"/>
                </a:solidFill>
              </a:rPr>
              <a:t>Проектная неделя во всех школах единовременно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i="1" dirty="0">
                <a:solidFill>
                  <a:srgbClr val="002060"/>
                </a:solidFill>
              </a:rPr>
              <a:t>Старт семейных конкурсов в рамках проекта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3 этап – март-2022 года, весенние каникулы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Работа </a:t>
            </a:r>
            <a:r>
              <a:rPr lang="ru-RU" i="1" dirty="0">
                <a:solidFill>
                  <a:srgbClr val="7030A0"/>
                </a:solidFill>
              </a:rPr>
              <a:t>по созданию конечных продуктов проекта </a:t>
            </a:r>
            <a:endParaRPr lang="ru-RU" b="1" i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4 этап – апрель-май  2022 года</a:t>
            </a:r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</a:rPr>
              <a:t>1.Участие в республиканской НПК краеведов</a:t>
            </a:r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</a:rPr>
              <a:t>2. Подведение   итогов   семейных  </a:t>
            </a:r>
            <a:r>
              <a:rPr lang="ru-RU" i="1" dirty="0" smtClean="0">
                <a:solidFill>
                  <a:srgbClr val="C00000"/>
                </a:solidFill>
              </a:rPr>
              <a:t>конкурсов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5 этап – июнь-август 2022 года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</a:t>
            </a:r>
            <a:r>
              <a:rPr lang="ru-RU" i="1" dirty="0" smtClean="0">
                <a:solidFill>
                  <a:srgbClr val="002060"/>
                </a:solidFill>
              </a:rPr>
              <a:t>оработка продуктов проекта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6 этап – сентябрь 2022 года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Презентация продуктов проекта перед населением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i="1" u="sng" dirty="0" smtClean="0">
                <a:solidFill>
                  <a:srgbClr val="0070C0"/>
                </a:solidFill>
              </a:rPr>
              <a:t>Форум краеведов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7 этап – декабрь 2022 года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Подготовка полиграфической продукции по результатам и с использованием материалов , собранных в ходе проекта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409" y="4755202"/>
            <a:ext cx="3987130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5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516048" y="389425"/>
            <a:ext cx="5157788" cy="15271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2 модуль: </a:t>
            </a:r>
            <a:r>
              <a:rPr lang="ru-RU" dirty="0">
                <a:solidFill>
                  <a:srgbClr val="7030A0"/>
                </a:solidFill>
              </a:rPr>
              <a:t>Сбор материала по школам. Работа школ по выбранным и (или) распределенным темам. </a:t>
            </a:r>
            <a:r>
              <a:rPr lang="ru-RU" dirty="0" smtClean="0">
                <a:solidFill>
                  <a:srgbClr val="7030A0"/>
                </a:solidFill>
              </a:rPr>
              <a:t>Возможные формы: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4294967295"/>
          </p:nvPr>
        </p:nvSpPr>
        <p:spPr>
          <a:xfrm>
            <a:off x="6719102" y="522319"/>
            <a:ext cx="5183187" cy="12159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3 модуль:  </a:t>
            </a:r>
            <a:r>
              <a:rPr lang="ru-RU" dirty="0">
                <a:solidFill>
                  <a:srgbClr val="7030A0"/>
                </a:solidFill>
              </a:rPr>
              <a:t>проектная работа учителей истории, </a:t>
            </a:r>
            <a:r>
              <a:rPr lang="ru-RU" dirty="0" smtClean="0">
                <a:solidFill>
                  <a:srgbClr val="7030A0"/>
                </a:solidFill>
              </a:rPr>
              <a:t>библиотекарей, музейных работников, педагогов </a:t>
            </a:r>
            <a:r>
              <a:rPr lang="ru-RU" dirty="0">
                <a:solidFill>
                  <a:srgbClr val="7030A0"/>
                </a:solidFill>
              </a:rPr>
              <a:t>ДО с привлечением  краеведов </a:t>
            </a:r>
            <a:r>
              <a:rPr lang="ru-RU" dirty="0" smtClean="0">
                <a:solidFill>
                  <a:srgbClr val="7030A0"/>
                </a:solidFill>
              </a:rPr>
              <a:t>района: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742384" y="2200133"/>
            <a:ext cx="4635374" cy="305911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проектная неделя во всех ОУ с участием всех классов и учителей </a:t>
            </a:r>
            <a:r>
              <a:rPr lang="ru-RU" b="1" dirty="0">
                <a:solidFill>
                  <a:srgbClr val="C00000"/>
                </a:solidFill>
              </a:rPr>
              <a:t>единовременно во всех школах </a:t>
            </a:r>
            <a:r>
              <a:rPr lang="ru-RU" dirty="0">
                <a:solidFill>
                  <a:srgbClr val="7030A0"/>
                </a:solidFill>
              </a:rPr>
              <a:t>с привлечением населения, общественности, краеведов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4294967295"/>
          </p:nvPr>
        </p:nvSpPr>
        <p:spPr>
          <a:xfrm>
            <a:off x="6947026" y="2106283"/>
            <a:ext cx="5181600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- экспертиза собранного материала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- выбор материала для размещения на сайте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-внесение корректив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64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4 модуль: </a:t>
            </a:r>
            <a:r>
              <a:rPr lang="ru-RU" sz="2800" b="1" dirty="0">
                <a:solidFill>
                  <a:srgbClr val="7030A0"/>
                </a:solidFill>
              </a:rPr>
              <a:t>проектная работа </a:t>
            </a:r>
            <a:r>
              <a:rPr lang="ru-RU" sz="2800" b="1" dirty="0" smtClean="0">
                <a:solidFill>
                  <a:srgbClr val="C00000"/>
                </a:solidFill>
              </a:rPr>
              <a:t>учителей информатики, </a:t>
            </a:r>
            <a:r>
              <a:rPr lang="ru-RU" sz="2800" b="1" dirty="0">
                <a:solidFill>
                  <a:srgbClr val="C00000"/>
                </a:solidFill>
              </a:rPr>
              <a:t>педагогов </a:t>
            </a:r>
            <a:r>
              <a:rPr lang="ru-RU" sz="2800" b="1" dirty="0" smtClean="0">
                <a:solidFill>
                  <a:srgbClr val="C00000"/>
                </a:solidFill>
              </a:rPr>
              <a:t>дополнительного образования</a:t>
            </a:r>
            <a:r>
              <a:rPr lang="ru-RU" sz="2800" b="1" dirty="0" smtClean="0">
                <a:solidFill>
                  <a:srgbClr val="C00000"/>
                </a:solidFill>
              </a:rPr>
              <a:t> и </a:t>
            </a:r>
            <a:r>
              <a:rPr lang="ru-RU" sz="2800" b="1" dirty="0">
                <a:solidFill>
                  <a:srgbClr val="C00000"/>
                </a:solidFill>
              </a:rPr>
              <a:t>работников </a:t>
            </a:r>
            <a:r>
              <a:rPr lang="ru-RU" sz="2800" b="1" dirty="0" smtClean="0">
                <a:solidFill>
                  <a:srgbClr val="C00000"/>
                </a:solidFill>
              </a:rPr>
              <a:t>технической </a:t>
            </a:r>
            <a:r>
              <a:rPr lang="ru-RU" sz="2800" b="1" dirty="0">
                <a:solidFill>
                  <a:srgbClr val="7030A0"/>
                </a:solidFill>
              </a:rPr>
              <a:t>направленности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7443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200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15086" y="365125"/>
            <a:ext cx="10310388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</a:rPr>
              <a:t>5 модуль: </a:t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7030A0"/>
                </a:solidFill>
              </a:rPr>
              <a:t>Публичная презентация продуктов Проекта </a:t>
            </a:r>
            <a:br>
              <a:rPr lang="ru-RU" sz="3100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50809632"/>
              </p:ext>
            </p:extLst>
          </p:nvPr>
        </p:nvGraphicFramePr>
        <p:xfrm>
          <a:off x="1115085" y="1883121"/>
          <a:ext cx="10310388" cy="426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29616" y="5694629"/>
            <a:ext cx="550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МЕРОПРИЯТИЯХ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20450984">
            <a:off x="7238303" y="4492597"/>
            <a:ext cx="2095123" cy="37377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6200000">
            <a:off x="5462270" y="4478813"/>
            <a:ext cx="1837854" cy="40134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2924835">
            <a:off x="2877341" y="4430280"/>
            <a:ext cx="2109458" cy="40740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3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60507215"/>
              </p:ext>
            </p:extLst>
          </p:nvPr>
        </p:nvGraphicFramePr>
        <p:xfrm>
          <a:off x="217283" y="181068"/>
          <a:ext cx="11823826" cy="6391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74456" y="3458423"/>
            <a:ext cx="2806574" cy="28156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Уникальные природные объекты  - виртуальный атлас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65643" y="181068"/>
            <a:ext cx="784013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80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3295" y="99589"/>
            <a:ext cx="10515600" cy="7152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10. Доклады </a:t>
            </a:r>
            <a:r>
              <a:rPr lang="ru-RU" sz="2800" b="1" dirty="0">
                <a:solidFill>
                  <a:srgbClr val="FF0000"/>
                </a:solidFill>
              </a:rPr>
              <a:t>взрослых или детско-взрослых команд для участия в республиканской НПК по секциям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487765"/>
              </p:ext>
            </p:extLst>
          </p:nvPr>
        </p:nvGraphicFramePr>
        <p:xfrm>
          <a:off x="222564" y="923453"/>
          <a:ext cx="11737063" cy="571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654297" y="3941079"/>
            <a:ext cx="1647730" cy="20279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Социалистический этап в истории страны. </a:t>
            </a:r>
            <a:r>
              <a:rPr lang="ru-RU" sz="1600" dirty="0" smtClean="0"/>
              <a:t>Великая Отечественная война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02027" y="4359488"/>
            <a:ext cx="1367073" cy="153986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Якутия в 1945-1991 гг. Современная Якутия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10137058" y="5083277"/>
            <a:ext cx="1573161" cy="81607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 другие…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92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7642"/>
            <a:ext cx="10515600" cy="6398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ИДЕИ ДЛЯ Индивидуальных тем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529608"/>
              </p:ext>
            </p:extLst>
          </p:nvPr>
        </p:nvGraphicFramePr>
        <p:xfrm>
          <a:off x="838200" y="981863"/>
          <a:ext cx="10515600" cy="5675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4159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Цифровой продукт «Дороги -артерии жизни»</a:t>
                      </a:r>
                    </a:p>
                    <a:p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Краеведы </a:t>
                      </a:r>
                      <a:r>
                        <a:rPr lang="ru-RU" b="1" dirty="0" err="1" smtClean="0"/>
                        <a:t>Сунтарского</a:t>
                      </a:r>
                      <a:r>
                        <a:rPr lang="ru-RU" b="1" dirty="0" smtClean="0"/>
                        <a:t> района.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Купцы и меценаты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856">
                <a:tc gridSpan="2">
                  <a:txBody>
                    <a:bodyPr/>
                    <a:lstStyle/>
                    <a:p>
                      <a:r>
                        <a:rPr lang="ru-RU" sz="1800" b="1" dirty="0" smtClean="0"/>
                        <a:t>Мин </a:t>
                      </a:r>
                      <a:r>
                        <a:rPr lang="ru-RU" sz="1800" b="1" dirty="0" err="1" smtClean="0"/>
                        <a:t>дойдум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Сунтаарым</a:t>
                      </a:r>
                      <a:r>
                        <a:rPr lang="ru-RU" sz="1800" b="1" dirty="0" smtClean="0"/>
                        <a:t> -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интерактивная карта </a:t>
                      </a:r>
                      <a:r>
                        <a:rPr lang="ru-RU" sz="1800" b="1" dirty="0" smtClean="0"/>
                        <a:t>, которая знакомит с границами </a:t>
                      </a:r>
                      <a:r>
                        <a:rPr lang="ru-RU" sz="1800" b="1" dirty="0" err="1" smtClean="0"/>
                        <a:t>Сунтарского</a:t>
                      </a:r>
                      <a:r>
                        <a:rPr lang="ru-RU" sz="1800" b="1" dirty="0" smtClean="0"/>
                        <a:t> района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 разные периоды истории</a:t>
                      </a:r>
                      <a:r>
                        <a:rPr lang="ru-RU" sz="1800" b="1" dirty="0" smtClean="0"/>
                        <a:t>, с изменениями  административно-территориальной принадлежности района и наслегов и содержит в интересной форме различную информацию о территории района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Художники. Палитра земли </a:t>
                      </a:r>
                      <a:r>
                        <a:rPr lang="ru-RU" b="1" dirty="0" err="1" smtClean="0"/>
                        <a:t>олонхо</a:t>
                      </a:r>
                      <a:endParaRPr lang="ru-RU" b="1" dirty="0" smtClean="0"/>
                    </a:p>
                    <a:p>
                      <a:pPr lvl="0"/>
                      <a:endParaRPr lang="ru-RU" b="1" dirty="0" smtClean="0"/>
                    </a:p>
                    <a:p>
                      <a:pPr lvl="0"/>
                      <a:r>
                        <a:rPr lang="ru-RU" b="1" dirty="0" smtClean="0"/>
                        <a:t>Сунтар в годы ВОВ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95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Сунтар многонациональный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Ученые из </a:t>
                      </a:r>
                      <a:r>
                        <a:rPr lang="ru-RU" b="1" dirty="0" err="1" smtClean="0"/>
                        <a:t>Сунтарского</a:t>
                      </a:r>
                      <a:r>
                        <a:rPr lang="ru-RU" b="1" dirty="0" smtClean="0"/>
                        <a:t> района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Северморпуть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Гражданская война на территории района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Инсталляции , модели</a:t>
                      </a:r>
                    </a:p>
                    <a:p>
                      <a:pPr lvl="0"/>
                      <a:endParaRPr lang="ru-RU" b="1" dirty="0" smtClean="0"/>
                    </a:p>
                    <a:p>
                      <a:pPr lvl="0"/>
                      <a:r>
                        <a:rPr lang="ru-RU" b="1" dirty="0" smtClean="0"/>
                        <a:t>Ученые из </a:t>
                      </a:r>
                      <a:r>
                        <a:rPr lang="ru-RU" b="1" dirty="0" err="1" smtClean="0"/>
                        <a:t>Сунтарского</a:t>
                      </a:r>
                      <a:r>
                        <a:rPr lang="ru-RU" b="1" dirty="0" smtClean="0"/>
                        <a:t> района и их открытия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Амакинская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экпедиция</a:t>
                      </a:r>
                      <a:r>
                        <a:rPr lang="ru-RU" b="1" dirty="0" smtClean="0"/>
                        <a:t>, 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Первооткрыватели алмазов. Каюры.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93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Ямщицкая сеть на территории района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Становление промышленности на территории района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Алмазодобывающая, </a:t>
                      </a:r>
                      <a:r>
                        <a:rPr lang="ru-RU" b="1" dirty="0" err="1" smtClean="0"/>
                        <a:t>нефтепереабатываюшая</a:t>
                      </a:r>
                      <a:r>
                        <a:rPr lang="ru-RU" b="1" dirty="0" smtClean="0"/>
                        <a:t> промышленность и перспективы развития региона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82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4055"/>
            <a:ext cx="10515600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К  100-летию образования Якутской АССР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по всей нашей республике ведётся </a:t>
            </a:r>
            <a:br>
              <a:rPr lang="ru-RU" sz="2700" dirty="0" smtClean="0"/>
            </a:br>
            <a:r>
              <a:rPr lang="ru-RU" sz="2700" dirty="0" smtClean="0"/>
              <a:t>масштабная подготовительная работа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Данный проект направлен на   вовлечение   большого количества детей и учителей  в эту работу ,  является  комплексной  краеведческой  программой  и программой  неформального образования.  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Разработан в соответствии с требованиями федеральных  проектов   «Патриотическое воспитание граждан Российской̆ Федерации» и «Цифровая образовательная среда», также соответствует требованиям  реализации проекта по внедрению функциональной грамотности в образовательных учреждениях РФ.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48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705" y="229324"/>
            <a:ext cx="4394703" cy="612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Семейные конкурсы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880277"/>
              </p:ext>
            </p:extLst>
          </p:nvPr>
        </p:nvGraphicFramePr>
        <p:xfrm>
          <a:off x="838200" y="959667"/>
          <a:ext cx="10515600" cy="521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969537" y="1484768"/>
            <a:ext cx="1810693" cy="92345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err="1"/>
              <a:t>Ийэ</a:t>
            </a:r>
            <a:r>
              <a:rPr lang="ru-RU" dirty="0"/>
              <a:t>. А5а </a:t>
            </a:r>
            <a:r>
              <a:rPr lang="ru-RU" dirty="0" err="1"/>
              <a:t>уустара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33735" y="4463358"/>
            <a:ext cx="1946495" cy="11497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Трудовые династия</a:t>
            </a:r>
          </a:p>
        </p:txBody>
      </p:sp>
    </p:spTree>
    <p:extLst>
      <p:ext uri="{BB962C8B-B14F-4D97-AF65-F5344CB8AC3E}">
        <p14:creationId xmlns:p14="http://schemas.microsoft.com/office/powerpoint/2010/main" val="808557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93641787"/>
              </p:ext>
            </p:extLst>
          </p:nvPr>
        </p:nvGraphicFramePr>
        <p:xfrm>
          <a:off x="0" y="226336"/>
          <a:ext cx="10515600" cy="6418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22598" y="751438"/>
            <a:ext cx="177447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Отличительные особенности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99429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76773" y="190124"/>
            <a:ext cx="9144000" cy="32269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>
                <a:solidFill>
                  <a:srgbClr val="002060"/>
                </a:solidFill>
              </a:rPr>
              <a:t>Очень </a:t>
            </a:r>
            <a:r>
              <a:rPr lang="ru-RU" sz="1800" b="1" dirty="0">
                <a:solidFill>
                  <a:srgbClr val="002060"/>
                </a:solidFill>
              </a:rPr>
              <a:t>точно связь двух уровней образования определил </a:t>
            </a:r>
            <a:r>
              <a:rPr lang="ru-RU" sz="1800" b="1" dirty="0" err="1">
                <a:solidFill>
                  <a:srgbClr val="002060"/>
                </a:solidFill>
              </a:rPr>
              <a:t>В.А.Сухомлинский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dirty="0" smtClean="0"/>
              <a:t> </a:t>
            </a:r>
            <a:r>
              <a:rPr lang="ru-RU" sz="1800" i="1" dirty="0"/>
              <a:t>«Каждый учитель, давая предусмотренный программой круг знаний</a:t>
            </a:r>
            <a:r>
              <a:rPr lang="ru-RU" sz="1800" i="1" dirty="0" smtClean="0"/>
              <a:t>, </a:t>
            </a:r>
            <a:r>
              <a:rPr lang="ru-RU" sz="1800" i="1" dirty="0"/>
              <a:t>в  то же время раскрывает вторую программу –программу знаний необязательных…От единства обязательной и необязательной программ зависит интеллектуальное воспитание подростков…Овладение второй программой – суть интеллектуального самоутверждения подростков, многогранного обмена духовными богатствами». </a:t>
            </a:r>
            <a:r>
              <a:rPr lang="ru-RU" sz="1800" dirty="0"/>
              <a:t>Эти слова подтверждают, что заложенный в образовании глобальный смысл не моет быть реализован на принципах узковедомственного, «учрежденческого» подхода. Он может быть реализован только в том случае, если в центр поставлен ребенок, с его возможностями и потребностями, обладающий потенциалом творчества. Поэтом у необходимо найти </a:t>
            </a:r>
            <a:r>
              <a:rPr lang="ru-RU" sz="1800" i="1" dirty="0"/>
              <a:t>единую смысловую основу для  объединения </a:t>
            </a:r>
            <a:r>
              <a:rPr lang="ru-RU" sz="1800" dirty="0"/>
              <a:t>основного и дополнительного образования. 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/>
            </a:r>
            <a:br>
              <a:rPr lang="ru-RU" sz="13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276773" y="3820562"/>
            <a:ext cx="9144000" cy="220678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Организационная </a:t>
            </a:r>
            <a:r>
              <a:rPr lang="ru-RU" b="1" dirty="0">
                <a:solidFill>
                  <a:srgbClr val="002060"/>
                </a:solidFill>
              </a:rPr>
              <a:t>структура учреждения может быть  дополнена новыми структурными подразделениями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algn="l"/>
            <a:r>
              <a:rPr lang="ru-RU" dirty="0" smtClean="0"/>
              <a:t>1.  Центр </a:t>
            </a:r>
            <a:r>
              <a:rPr lang="ru-RU" dirty="0"/>
              <a:t>инициатив дополнительного образования-проектные группы, деятельность которых направлена на разработку и реализацию конкретных </a:t>
            </a:r>
            <a:r>
              <a:rPr lang="ru-RU" b="1" dirty="0" err="1">
                <a:solidFill>
                  <a:srgbClr val="002060"/>
                </a:solidFill>
              </a:rPr>
              <a:t>подпроектов</a:t>
            </a:r>
            <a:r>
              <a:rPr lang="ru-RU" dirty="0"/>
              <a:t>, обеспечивающих новое содержание образования</a:t>
            </a:r>
            <a:r>
              <a:rPr lang="ru-RU" dirty="0" smtClean="0"/>
              <a:t>;</a:t>
            </a:r>
            <a:endParaRPr lang="ru-RU" dirty="0"/>
          </a:p>
          <a:p>
            <a:pPr algn="l"/>
            <a:r>
              <a:rPr lang="ru-RU" dirty="0" smtClean="0"/>
              <a:t>2. Координационный </a:t>
            </a:r>
            <a:r>
              <a:rPr lang="ru-RU" dirty="0"/>
              <a:t>Совет по интеграции, методист по интеграции, по реализации </a:t>
            </a:r>
            <a:r>
              <a:rPr lang="ru-RU" dirty="0" smtClean="0"/>
              <a:t>ФГОС.</a:t>
            </a:r>
            <a:endParaRPr lang="ru-RU" dirty="0"/>
          </a:p>
          <a:p>
            <a:pPr algn="l"/>
            <a:r>
              <a:rPr lang="ru-RU" dirty="0" smtClean="0"/>
              <a:t>3. Создание </a:t>
            </a:r>
            <a:r>
              <a:rPr lang="ru-RU" dirty="0"/>
              <a:t>новых функциональных единиц, вовлеченных в проекты  и ответственных за них: координационные советы, офис проектов, проектные команды, менеджеры проектов, рабочие </a:t>
            </a:r>
            <a:r>
              <a:rPr lang="ru-RU" dirty="0" smtClean="0"/>
              <a:t>команды</a:t>
            </a:r>
          </a:p>
          <a:p>
            <a:pPr algn="l"/>
            <a:r>
              <a:rPr lang="ru-RU" dirty="0" smtClean="0"/>
              <a:t>4.Формализация </a:t>
            </a:r>
            <a:r>
              <a:rPr lang="ru-RU" dirty="0"/>
              <a:t>вводимых новшеств во внутренних нормативах, локальных актах, инструкциях и </a:t>
            </a:r>
            <a:r>
              <a:rPr lang="ru-RU" dirty="0" err="1"/>
              <a:t>т.д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346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4412" y="206477"/>
            <a:ext cx="7509387" cy="5087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КРАТКАЯ АННОТАЦИЯ ПРОЕКТА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040020"/>
              </p:ext>
            </p:extLst>
          </p:nvPr>
        </p:nvGraphicFramePr>
        <p:xfrm>
          <a:off x="838200" y="772802"/>
          <a:ext cx="10515600" cy="548663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96007"/>
                <a:gridCol w="2932386"/>
                <a:gridCol w="6687207"/>
              </a:tblGrid>
              <a:tr h="8522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Аннотация проекта: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Проект основан на идее формирования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на короткий отрезок времени </a:t>
                      </a:r>
                      <a:r>
                        <a:rPr lang="ru-RU" sz="1400" dirty="0" smtClean="0"/>
                        <a:t>целостного культурного и интеллектуального образовательного  пространства в набранной группе детей и учителей, педагогов разных учреждений.</a:t>
                      </a:r>
                      <a:endParaRPr lang="ru-RU" sz="1400" dirty="0"/>
                    </a:p>
                  </a:txBody>
                  <a:tcPr/>
                </a:tc>
              </a:tr>
              <a:tr h="611112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Осуществление идеи единого образовательного пространства предполагает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выбор: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1.культурно-исторической эпохи, связанной с Великой Отечественной войной, вокруг которой выстраивается образовательная деятельность.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43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2.личностей, явлений, событий, информации, обращение к которым делает образование личностным, диалоговым, образным.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477970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57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3. условий для самостоятельной деятельности ребенка, создание им собственных </a:t>
                      </a:r>
                      <a:r>
                        <a:rPr lang="ru-RU" sz="1400" dirty="0" err="1" smtClean="0"/>
                        <a:t>культуротворческих</a:t>
                      </a:r>
                      <a:r>
                        <a:rPr lang="ru-RU" sz="1400" dirty="0" smtClean="0"/>
                        <a:t> актов , основанных на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поиске и обработке информации, текста</a:t>
                      </a:r>
                      <a:r>
                        <a:rPr lang="ru-RU" sz="1400" dirty="0" smtClean="0"/>
                        <a:t>, осмысления действительности, понимания течения времени.</a:t>
                      </a:r>
                      <a:endParaRPr lang="ru-RU" sz="1400" dirty="0"/>
                    </a:p>
                  </a:txBody>
                  <a:tcPr/>
                </a:tc>
              </a:tr>
              <a:tr h="5381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350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 средств культурного взаимодействия ребенка и педагога в ходе равной совместной деятельности, общения , поиска. Обучение выступает как модель совместной добровольной деятельности, предметного общения.</a:t>
                      </a:r>
                      <a:endParaRPr lang="ru-RU" sz="1400" dirty="0"/>
                    </a:p>
                  </a:txBody>
                  <a:tcPr/>
                </a:tc>
              </a:tr>
              <a:tr h="7350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Основной метод реализации задач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погружение в культуру, т.е. особая организация и специально продуманное содержание социально-значимой деятельности.</a:t>
                      </a:r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Основы интеграции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предметное, </a:t>
                      </a:r>
                      <a:r>
                        <a:rPr lang="ru-RU" sz="1400" dirty="0" err="1" smtClean="0"/>
                        <a:t>межпредметное</a:t>
                      </a:r>
                      <a:r>
                        <a:rPr lang="ru-RU" sz="1400" dirty="0" smtClean="0"/>
                        <a:t> содержание и </a:t>
                      </a:r>
                      <a:r>
                        <a:rPr lang="ru-RU" sz="1400" dirty="0" err="1" smtClean="0"/>
                        <a:t>метапредметные</a:t>
                      </a:r>
                      <a:r>
                        <a:rPr lang="ru-RU" sz="1400" dirty="0" smtClean="0"/>
                        <a:t> умения.</a:t>
                      </a:r>
                    </a:p>
                  </a:txBody>
                  <a:tcPr/>
                </a:tc>
              </a:tr>
              <a:tr h="260376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447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9644" y="109445"/>
            <a:ext cx="4250602" cy="3703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Этапы </a:t>
            </a:r>
            <a:r>
              <a:rPr lang="ru-RU" sz="2400" b="1" dirty="0">
                <a:solidFill>
                  <a:srgbClr val="C00000"/>
                </a:solidFill>
              </a:rPr>
              <a:t>работы </a:t>
            </a:r>
            <a:r>
              <a:rPr lang="ru-RU" sz="2400" b="1" dirty="0" smtClean="0">
                <a:solidFill>
                  <a:srgbClr val="C00000"/>
                </a:solidFill>
              </a:rPr>
              <a:t>над проектом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227138"/>
            <a:ext cx="10515600" cy="5362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    		</a:t>
            </a: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321370"/>
              </p:ext>
            </p:extLst>
          </p:nvPr>
        </p:nvGraphicFramePr>
        <p:xfrm>
          <a:off x="643801" y="752640"/>
          <a:ext cx="11261506" cy="551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489"/>
                <a:gridCol w="8464017"/>
              </a:tblGrid>
              <a:tr h="63832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Совещание заинтересованных сторон по обсуждению проблем, требующих решения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0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Совещание заинтересованных сторон по обсуждению проблем, требующих решения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6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Создание инициативной группы по разработке интегрированной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Концептуальное целеполагание: Разработка проекта, планирование конечного результата: вид, структура, качество, определение характера и вида работ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6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 возможных вариантов административных решений на уровне разных ОУ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Реклама проекта, привлечение детей и педагогов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Составление договоров, документации: письма, положения, приказы, распоряжения, регламентирующие нашу деятельность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Распределение функциональных обязанностей, определение ответственных за разработку и реализацию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5406" y="186813"/>
            <a:ext cx="580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1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03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096407"/>
              </p:ext>
            </p:extLst>
          </p:nvPr>
        </p:nvGraphicFramePr>
        <p:xfrm>
          <a:off x="1743547" y="552261"/>
          <a:ext cx="10515600" cy="5235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0657" y="1951559"/>
            <a:ext cx="4065006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dirty="0"/>
              <a:t>состава творческих групп, составление расписания работы, организация рабочих кабинетов, питания.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dirty="0"/>
              <a:t>направлений деятельности и характера работы по каждом виду деятельности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Коррекция </a:t>
            </a:r>
            <a:r>
              <a:rPr lang="ru-RU" dirty="0"/>
              <a:t>целей и задач в соответствии с реалиями жизни на этапе внедрения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68" y="658762"/>
            <a:ext cx="619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2.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63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9486628"/>
              </p:ext>
            </p:extLst>
          </p:nvPr>
        </p:nvGraphicFramePr>
        <p:xfrm>
          <a:off x="-1" y="190123"/>
          <a:ext cx="12041109" cy="650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0439" y="491613"/>
            <a:ext cx="393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3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4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9652174"/>
              </p:ext>
            </p:extLst>
          </p:nvPr>
        </p:nvGraphicFramePr>
        <p:xfrm>
          <a:off x="0" y="253496"/>
          <a:ext cx="12192000" cy="6446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4734" y="786581"/>
            <a:ext cx="63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4.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992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110"/>
            <a:ext cx="10515600" cy="4044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Разработка процессуально-технологической  части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884027"/>
              </p:ext>
            </p:extLst>
          </p:nvPr>
        </p:nvGraphicFramePr>
        <p:xfrm>
          <a:off x="756719" y="769545"/>
          <a:ext cx="10515600" cy="584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7530" y="660904"/>
            <a:ext cx="2869948" cy="32932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/>
              <a:t>технология индивидуальных образовательных траекторий, технология </a:t>
            </a:r>
            <a:r>
              <a:rPr lang="ru-RU" sz="1600" dirty="0" err="1"/>
              <a:t>разноуровневого</a:t>
            </a:r>
            <a:r>
              <a:rPr lang="ru-RU" sz="1600" dirty="0"/>
              <a:t> развития</a:t>
            </a:r>
            <a:r>
              <a:rPr lang="ru-RU" sz="1600" dirty="0" smtClean="0"/>
              <a:t>, погружение </a:t>
            </a:r>
            <a:r>
              <a:rPr lang="ru-RU" sz="1600" dirty="0"/>
              <a:t>в общение</a:t>
            </a:r>
            <a:r>
              <a:rPr lang="ru-RU" sz="16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диалоговая </a:t>
            </a:r>
            <a:r>
              <a:rPr lang="ru-RU" sz="1600" dirty="0"/>
              <a:t>концепция культуры Бахтина; 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технологии </a:t>
            </a:r>
            <a:r>
              <a:rPr lang="ru-RU" sz="1600" dirty="0"/>
              <a:t>создания открытого  образовательного пространства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24381" y="4318504"/>
            <a:ext cx="16071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Технологии, л</a:t>
            </a:r>
            <a:r>
              <a:rPr lang="ru-RU" b="1" dirty="0" smtClean="0">
                <a:solidFill>
                  <a:srgbClr val="002060"/>
                </a:solidFill>
              </a:rPr>
              <a:t>ежащие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в основе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проектной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д</a:t>
            </a:r>
            <a:r>
              <a:rPr lang="ru-RU" b="1" dirty="0" smtClean="0">
                <a:solidFill>
                  <a:srgbClr val="002060"/>
                </a:solidFill>
              </a:rPr>
              <a:t>еятельности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в школе</a:t>
            </a:r>
          </a:p>
        </p:txBody>
      </p:sp>
    </p:spTree>
    <p:extLst>
      <p:ext uri="{BB962C8B-B14F-4D97-AF65-F5344CB8AC3E}">
        <p14:creationId xmlns:p14="http://schemas.microsoft.com/office/powerpoint/2010/main" val="1928025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1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Основная </a:t>
            </a:r>
            <a:r>
              <a:rPr lang="ru-RU" sz="2400" b="1" dirty="0">
                <a:solidFill>
                  <a:srgbClr val="C00000"/>
                </a:solidFill>
              </a:rPr>
              <a:t>суть проекта: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открытие </a:t>
            </a:r>
            <a:r>
              <a:rPr lang="ru-RU" sz="2400" b="1" dirty="0">
                <a:solidFill>
                  <a:srgbClr val="C00000"/>
                </a:solidFill>
              </a:rPr>
              <a:t>чего-то нового, ранее неизвестного (5 букв «П</a:t>
            </a:r>
            <a:r>
              <a:rPr lang="ru-RU" sz="2400" b="1" dirty="0" smtClean="0">
                <a:solidFill>
                  <a:srgbClr val="C00000"/>
                </a:solidFill>
              </a:rPr>
              <a:t>»)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182354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5 букв «П</a:t>
            </a:r>
            <a:r>
              <a:rPr lang="ru-RU" b="1" dirty="0" smtClean="0">
                <a:solidFill>
                  <a:srgbClr val="C00000"/>
                </a:solidFill>
              </a:rPr>
              <a:t>»: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П</a:t>
            </a:r>
            <a:r>
              <a:rPr lang="ru-RU" dirty="0" smtClean="0"/>
              <a:t>роблема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00000"/>
                </a:solidFill>
              </a:rPr>
              <a:t>П</a:t>
            </a:r>
            <a:r>
              <a:rPr lang="ru-RU" dirty="0"/>
              <a:t>ланирование (сам выбираю лично мне интересное и сам организую свою деятельность)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00000"/>
                </a:solidFill>
              </a:rPr>
              <a:t>П</a:t>
            </a:r>
            <a:r>
              <a:rPr lang="ru-RU" dirty="0"/>
              <a:t>оиск информации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00000"/>
                </a:solidFill>
              </a:rPr>
              <a:t>П</a:t>
            </a:r>
            <a:r>
              <a:rPr lang="ru-RU" dirty="0"/>
              <a:t>роектирование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00000"/>
                </a:solidFill>
              </a:rPr>
              <a:t>П</a:t>
            </a:r>
            <a:r>
              <a:rPr lang="ru-RU" dirty="0"/>
              <a:t>родукт и его презентация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627137" y="2163778"/>
            <a:ext cx="4631396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Создание комплекса дидактических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психолого-педагогических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организационно-управленческих средств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позволяющих организовать </a:t>
            </a:r>
            <a:r>
              <a:rPr lang="ru-RU" dirty="0" smtClean="0"/>
              <a:t>проектную</a:t>
            </a:r>
          </a:p>
          <a:p>
            <a:r>
              <a:rPr lang="ru-RU" dirty="0" smtClean="0"/>
              <a:t> </a:t>
            </a:r>
            <a:r>
              <a:rPr lang="ru-RU" dirty="0"/>
              <a:t>деятельность, научить ребенка </a:t>
            </a:r>
            <a:endParaRPr lang="ru-RU" dirty="0" smtClean="0"/>
          </a:p>
          <a:p>
            <a:r>
              <a:rPr lang="ru-RU" dirty="0" smtClean="0"/>
              <a:t>проектированию</a:t>
            </a:r>
            <a:r>
              <a:rPr lang="ru-RU" dirty="0"/>
              <a:t>, на основе </a:t>
            </a:r>
            <a:r>
              <a:rPr lang="ru-RU" dirty="0" smtClean="0"/>
              <a:t>проектирования</a:t>
            </a:r>
          </a:p>
          <a:p>
            <a:r>
              <a:rPr lang="ru-RU" dirty="0" smtClean="0"/>
              <a:t> </a:t>
            </a:r>
            <a:r>
              <a:rPr lang="ru-RU" dirty="0"/>
              <a:t>создать общественно  </a:t>
            </a:r>
            <a:r>
              <a:rPr lang="ru-RU" dirty="0" smtClean="0"/>
              <a:t>важные</a:t>
            </a:r>
          </a:p>
          <a:p>
            <a:r>
              <a:rPr lang="ru-RU" dirty="0" smtClean="0"/>
              <a:t> </a:t>
            </a:r>
            <a:r>
              <a:rPr lang="ru-RU" dirty="0"/>
              <a:t>социальные продукты, предложить </a:t>
            </a:r>
            <a:r>
              <a:rPr lang="ru-RU" dirty="0" smtClean="0"/>
              <a:t>ребенку</a:t>
            </a:r>
          </a:p>
          <a:p>
            <a:r>
              <a:rPr lang="ru-RU" dirty="0" smtClean="0"/>
              <a:t> </a:t>
            </a:r>
            <a:r>
              <a:rPr lang="ru-RU" dirty="0"/>
              <a:t>индивидуальную </a:t>
            </a:r>
            <a:r>
              <a:rPr lang="ru-RU" dirty="0" smtClean="0"/>
              <a:t>образовательную</a:t>
            </a:r>
          </a:p>
          <a:p>
            <a:r>
              <a:rPr lang="ru-RU" dirty="0" smtClean="0"/>
              <a:t> </a:t>
            </a:r>
            <a:r>
              <a:rPr lang="ru-RU" dirty="0"/>
              <a:t>траекторию в поле жизненно важных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него  интересов.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0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Координатор проекта: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  <a:cs typeface="Aharoni" panose="02010803020104030203" pitchFamily="2" charset="-79"/>
              </a:rPr>
              <a:t>оргкомитет по празднованию 100летия ЯАССР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  <a:cs typeface="Aharoni" panose="02010803020104030203" pitchFamily="2" charset="-79"/>
              </a:rPr>
              <a:t> на территории МР </a:t>
            </a:r>
            <a:r>
              <a:rPr lang="ru-RU" b="1" dirty="0">
                <a:solidFill>
                  <a:srgbClr val="7030A0"/>
                </a:solidFill>
                <a:latin typeface="+mj-lt"/>
                <a:cs typeface="Aharoni" panose="02010803020104030203" pitchFamily="2" charset="-79"/>
              </a:rPr>
              <a:t>«Сунтарский улус(район)»</a:t>
            </a:r>
            <a:r>
              <a:rPr lang="ru-RU" dirty="0"/>
              <a:t/>
            </a:r>
            <a:br>
              <a:rPr lang="ru-RU" dirty="0"/>
            </a:b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8465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3568" y="135802"/>
            <a:ext cx="8040232" cy="6518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Тематика проектов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   Документальное обеспечение проекта </a:t>
            </a:r>
            <a:endParaRPr lang="ru-RU" sz="2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107085"/>
              </p:ext>
            </p:extLst>
          </p:nvPr>
        </p:nvGraphicFramePr>
        <p:xfrm>
          <a:off x="838200" y="869133"/>
          <a:ext cx="10515600" cy="5715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948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535" y="6201624"/>
            <a:ext cx="12101462" cy="5160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Создание авторской группы, определение тематики проекта, составление программы 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7529" y="5839485"/>
            <a:ext cx="11594468" cy="3621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2.Создание </a:t>
            </a:r>
            <a:r>
              <a:rPr lang="ru-RU" dirty="0"/>
              <a:t>административной группы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26333" y="5404919"/>
            <a:ext cx="10865664" cy="4345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3. Создание </a:t>
            </a:r>
            <a:r>
              <a:rPr lang="ru-RU" dirty="0"/>
              <a:t>проектных групп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00403" y="4979406"/>
            <a:ext cx="10091594" cy="4255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4. Создание </a:t>
            </a:r>
            <a:r>
              <a:rPr lang="ru-RU" dirty="0"/>
              <a:t>мастерских по темам, выработка концепций проектов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60895" y="4526733"/>
            <a:ext cx="9331102" cy="4526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5. Организация </a:t>
            </a:r>
            <a:r>
              <a:rPr lang="ru-RU" dirty="0"/>
              <a:t>работ и подбор исполнителей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30027" y="4055954"/>
            <a:ext cx="8461969" cy="4617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6. Работа </a:t>
            </a:r>
            <a:r>
              <a:rPr lang="ru-RU" dirty="0"/>
              <a:t>с учительским и ученическим  коллективами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17680" y="3630441"/>
            <a:ext cx="7674316" cy="425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/>
              <a:t>7. Привлечение </a:t>
            </a:r>
            <a:r>
              <a:rPr lang="ru-RU" dirty="0"/>
              <a:t>общественной группы наблюдателей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91756" y="3060073"/>
            <a:ext cx="6900240" cy="5703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8. Определение </a:t>
            </a:r>
            <a:r>
              <a:rPr lang="ru-RU" dirty="0"/>
              <a:t>методов контроля и оценки результатов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24674" y="2444436"/>
            <a:ext cx="6067322" cy="6156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9. Прогнозирование </a:t>
            </a:r>
            <a:r>
              <a:rPr lang="ru-RU" dirty="0"/>
              <a:t>и решение возможных негативных моментов, обеспечение условий успешности проекта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89684" y="1874070"/>
            <a:ext cx="5302311" cy="561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10. Документальное </a:t>
            </a:r>
            <a:r>
              <a:rPr lang="ru-RU" dirty="0"/>
              <a:t>обеспечение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695444" y="1208644"/>
            <a:ext cx="4496551" cy="651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11. Реализация </a:t>
            </a:r>
            <a:r>
              <a:rPr lang="ru-RU" dirty="0"/>
              <a:t>проекта, контроль, коррекция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464990" y="633742"/>
            <a:ext cx="3727005" cy="5717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12. Презентация</a:t>
            </a:r>
            <a:r>
              <a:rPr lang="ru-RU" dirty="0"/>
              <a:t>, подведение итогов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0992" y="735598"/>
            <a:ext cx="4537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Разработка алгоритма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2224877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6073"/>
            <a:ext cx="10515600" cy="6307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Организационное обеспечение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8499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07384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46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Разработка структурно-содержательной части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b="1" dirty="0" err="1">
                <a:solidFill>
                  <a:srgbClr val="002060"/>
                </a:solidFill>
              </a:rPr>
              <a:t>Институциализация</a:t>
            </a:r>
            <a:r>
              <a:rPr lang="ru-RU" sz="2800" b="1" dirty="0">
                <a:solidFill>
                  <a:srgbClr val="002060"/>
                </a:solidFill>
              </a:rPr>
              <a:t> вводимых </a:t>
            </a:r>
            <a:r>
              <a:rPr lang="ru-RU" sz="2800" b="1" u="sng" dirty="0">
                <a:solidFill>
                  <a:srgbClr val="002060"/>
                </a:solidFill>
              </a:rPr>
              <a:t>новшеств</a:t>
            </a:r>
            <a:endParaRPr lang="ru-RU" sz="2800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503872"/>
              </p:ext>
            </p:extLst>
          </p:nvPr>
        </p:nvGraphicFramePr>
        <p:xfrm>
          <a:off x="470780" y="1367073"/>
          <a:ext cx="10883020" cy="5096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55082" y="182562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Принятие решения педагогическим советом школы  </a:t>
            </a:r>
            <a:r>
              <a:rPr lang="ru-RU" b="1" dirty="0" smtClean="0">
                <a:solidFill>
                  <a:srgbClr val="002060"/>
                </a:solidFill>
              </a:rPr>
              <a:t>          о </a:t>
            </a:r>
            <a:r>
              <a:rPr lang="ru-RU" b="1" dirty="0">
                <a:solidFill>
                  <a:srgbClr val="002060"/>
                </a:solidFill>
              </a:rPr>
              <a:t>проведении проектной недели по особой </a:t>
            </a:r>
            <a:r>
              <a:rPr lang="ru-RU" b="1" dirty="0" smtClean="0">
                <a:solidFill>
                  <a:srgbClr val="002060"/>
                </a:solidFill>
              </a:rPr>
              <a:t>программе: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323" y="55401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b="1" dirty="0">
                <a:solidFill>
                  <a:srgbClr val="C00000"/>
                </a:solidFill>
              </a:rPr>
              <a:t>в школах создается сеть мастерских, лабораторий, проектных групп, которые работают над созданием своих </a:t>
            </a:r>
            <a:r>
              <a:rPr lang="ru-RU" b="1" dirty="0" smtClean="0">
                <a:solidFill>
                  <a:srgbClr val="C00000"/>
                </a:solidFill>
              </a:rPr>
              <a:t>проектов)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300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82296" y="138113"/>
            <a:ext cx="8433303" cy="7667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Тематика </a:t>
            </a:r>
            <a:r>
              <a:rPr lang="ru-RU" sz="2800" b="1" dirty="0">
                <a:solidFill>
                  <a:srgbClr val="C00000"/>
                </a:solidFill>
              </a:rPr>
              <a:t>проектов: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Документальное обеспечение проекта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267485" y="1955549"/>
            <a:ext cx="1991763" cy="1702051"/>
          </a:xfrm>
          <a:prstGeom prst="verticalScroll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Положение </a:t>
            </a:r>
            <a:r>
              <a:rPr lang="ru-RU" dirty="0"/>
              <a:t>об организации проектной недели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001632" y="1711105"/>
            <a:ext cx="2100403" cy="1711105"/>
          </a:xfrm>
          <a:prstGeom prst="verticalScroll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Положение </a:t>
            </a:r>
            <a:r>
              <a:rPr lang="ru-RU" dirty="0"/>
              <a:t>о конкурсах в ходе реализации проекта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6545655" y="1720158"/>
            <a:ext cx="2037030" cy="1720159"/>
          </a:xfrm>
          <a:prstGeom prst="verticalScroll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Положение </a:t>
            </a:r>
            <a:r>
              <a:rPr lang="ru-RU" dirty="0"/>
              <a:t>о паспорте проекта</a:t>
            </a: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9026305" y="1819747"/>
            <a:ext cx="2037030" cy="1837853"/>
          </a:xfrm>
          <a:prstGeom prst="verticalScroll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Правила </a:t>
            </a:r>
            <a:r>
              <a:rPr lang="ru-RU" dirty="0"/>
              <a:t>внутреннего распорядка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158844" y="4427145"/>
            <a:ext cx="2498756" cy="1530035"/>
          </a:xfrm>
          <a:prstGeom prst="horizontalScroll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5. Положение </a:t>
            </a:r>
            <a:r>
              <a:rPr lang="ru-RU" dirty="0"/>
              <a:t>о творческих группах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273236" y="4454305"/>
            <a:ext cx="2408221" cy="1502875"/>
          </a:xfrm>
          <a:prstGeom prst="horizontalScroll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6. Положение </a:t>
            </a:r>
            <a:r>
              <a:rPr lang="ru-RU" dirty="0"/>
              <a:t>о научно-практической конференции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7496268" y="4255600"/>
            <a:ext cx="2806575" cy="1921363"/>
          </a:xfrm>
          <a:prstGeom prst="horizontalScroll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7. Договора </a:t>
            </a:r>
            <a:r>
              <a:rPr lang="ru-RU" dirty="0"/>
              <a:t>с учреждениями, предприятиями о совместной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28506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30500167"/>
              </p:ext>
            </p:extLst>
          </p:nvPr>
        </p:nvGraphicFramePr>
        <p:xfrm>
          <a:off x="644304" y="27919"/>
          <a:ext cx="11270055" cy="679548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70055"/>
              </a:tblGrid>
              <a:tr h="4242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Результаты проекта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1. Создание нового образовательного пространства в школе</a:t>
                      </a:r>
                      <a:endParaRPr lang="ru-RU" dirty="0" smtClean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2. Позитивный профессиональный климат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3. Новая информационная среда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4. Сотрудничество с сообществом, интеграция в социальное и социокультурное пространство своего малого социума и общества в целом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dirty="0" smtClean="0"/>
                        <a:t>5. Опыт демократического взаимодействия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dirty="0" smtClean="0"/>
                        <a:t>6. Новая ролевая расстановка в коллективе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7. Каждый заслуживает уважения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dirty="0" smtClean="0"/>
                        <a:t>8. Каждый отвечает за свои действия и несет персональную ответственность за свой фронт деятельности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9. Новая педагогическая реальность рождает новые ситуации и возможности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10.Инновационная деятельность всего коллектива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11. Коллективное творчество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12.Уважительное отношение ко всем проектам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13.Независимое творческое отношение поощряется более, чем традиционное конформистское</a:t>
                      </a:r>
                      <a:endParaRPr lang="ru-RU" dirty="0"/>
                    </a:p>
                  </a:txBody>
                  <a:tcPr/>
                </a:tc>
              </a:tr>
              <a:tr h="4242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14. Сетевое взаимодействие школ вилюйского региона, рождающее новую общность и новые общественные реалии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022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Исследовательский (индивидуальный ) проект. </a:t>
            </a:r>
            <a:r>
              <a:rPr lang="ru-RU" dirty="0"/>
              <a:t>По структуре и характеру является научным проектом. Должен отвечать всем требованиям НПК. (актуальность, гипотеза, исследование по методике </a:t>
            </a:r>
            <a:r>
              <a:rPr lang="ru-RU" dirty="0" err="1"/>
              <a:t>и.т.д</a:t>
            </a:r>
            <a:r>
              <a:rPr lang="ru-RU" dirty="0" smtClean="0"/>
              <a:t>.)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Информационный проект. </a:t>
            </a:r>
            <a:r>
              <a:rPr lang="ru-RU" dirty="0"/>
              <a:t>Направлен на сбор информации о каком-то объекте.(или теме, или явлении для представления широкой аудитории).</a:t>
            </a:r>
          </a:p>
        </p:txBody>
      </p:sp>
    </p:spTree>
    <p:extLst>
      <p:ext uri="{BB962C8B-B14F-4D97-AF65-F5344CB8AC3E}">
        <p14:creationId xmlns:p14="http://schemas.microsoft.com/office/powerpoint/2010/main" val="223781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Благодарим за внимание!!!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2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7857" y="301752"/>
            <a:ext cx="3034858" cy="56738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Модули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065782"/>
              </p:ext>
            </p:extLst>
          </p:nvPr>
        </p:nvGraphicFramePr>
        <p:xfrm>
          <a:off x="838200" y="301752"/>
          <a:ext cx="10515600" cy="655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669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4612" y="129151"/>
            <a:ext cx="6818014" cy="440633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ПРОГНОЗИРОВАНИЕ продуктов проекта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437608"/>
              </p:ext>
            </p:extLst>
          </p:nvPr>
        </p:nvGraphicFramePr>
        <p:xfrm>
          <a:off x="265471" y="639097"/>
          <a:ext cx="11670890" cy="6027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434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8714" y="327025"/>
            <a:ext cx="7903314" cy="67627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Актуальность и общественная значимость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9655" y="1522283"/>
            <a:ext cx="2544024" cy="21275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 состоянию </a:t>
            </a:r>
            <a:endParaRPr lang="ru-RU" sz="1600" dirty="0" smtClean="0"/>
          </a:p>
          <a:p>
            <a:pPr algn="ctr"/>
            <a:r>
              <a:rPr lang="ru-RU" sz="1600" dirty="0" smtClean="0"/>
              <a:t>на </a:t>
            </a:r>
            <a:r>
              <a:rPr lang="ru-RU" sz="1600" dirty="0"/>
              <a:t>1 января </a:t>
            </a:r>
            <a:r>
              <a:rPr lang="ru-RU" sz="1600" dirty="0" smtClean="0"/>
              <a:t>2022 </a:t>
            </a:r>
            <a:r>
              <a:rPr lang="ru-RU" sz="1600" dirty="0"/>
              <a:t>года, в </a:t>
            </a:r>
            <a:r>
              <a:rPr lang="ru-RU" sz="1600" dirty="0" err="1"/>
              <a:t>Сунтарском</a:t>
            </a:r>
            <a:r>
              <a:rPr lang="ru-RU" sz="1600" dirty="0"/>
              <a:t> районе </a:t>
            </a:r>
            <a:r>
              <a:rPr lang="ru-RU" sz="1600" dirty="0" smtClean="0"/>
              <a:t>насчитывается 36 ОУ</a:t>
            </a:r>
            <a:r>
              <a:rPr lang="ru-RU" sz="1600" dirty="0"/>
              <a:t>, </a:t>
            </a:r>
            <a:endParaRPr lang="ru-RU" sz="1600" dirty="0"/>
          </a:p>
          <a:p>
            <a:pPr algn="ctr"/>
            <a:r>
              <a:rPr lang="ru-RU" sz="1600" dirty="0" smtClean="0"/>
              <a:t>6 УДО</a:t>
            </a:r>
            <a:r>
              <a:rPr lang="ru-RU" sz="1600" dirty="0"/>
              <a:t>, МО и СП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5327" y="4324929"/>
            <a:ext cx="2860895" cy="14395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Обучающихся, учителей детей  района в возрасте 7-17 лет, </a:t>
            </a:r>
            <a:r>
              <a:rPr lang="ru-RU" dirty="0" smtClean="0"/>
              <a:t>педагогов МР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58766" y="1825625"/>
            <a:ext cx="5115209" cy="4351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Программы воспитания каждого ОУ содержат интересный гражданско-патриотический модуль</a:t>
            </a:r>
            <a:r>
              <a:rPr lang="ru-RU" dirty="0">
                <a:solidFill>
                  <a:srgbClr val="C00000"/>
                </a:solidFill>
              </a:rPr>
              <a:t>, в каждой школе имеется интересный </a:t>
            </a:r>
            <a:r>
              <a:rPr lang="ru-RU" dirty="0"/>
              <a:t>опыт реализации творческих проектов в сфере патриотического  воспитания, но в </a:t>
            </a:r>
            <a:r>
              <a:rPr lang="ru-RU" b="1" dirty="0" err="1">
                <a:solidFill>
                  <a:srgbClr val="C00000"/>
                </a:solidFill>
              </a:rPr>
              <a:t>Сунтарском</a:t>
            </a:r>
            <a:r>
              <a:rPr lang="ru-RU" b="1" dirty="0">
                <a:solidFill>
                  <a:srgbClr val="C00000"/>
                </a:solidFill>
              </a:rPr>
              <a:t> районе   не было образовательного  или социального проекта, направленного на изучение истории малой родины </a:t>
            </a:r>
            <a:r>
              <a:rPr lang="ru-RU" dirty="0"/>
              <a:t>и объединяющего культурные и образовательные институты  (школы, библиотеки, музеи, учреждения дополнительного образования) в единую творческую деятельность  по изучению  истории своей малой родины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27129" y="181069"/>
            <a:ext cx="3241139" cy="64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Отмечается дефицит знаний в </a:t>
            </a:r>
            <a:r>
              <a:rPr lang="ru-RU" sz="1600" u="sng" dirty="0"/>
              <a:t>локальной истории </a:t>
            </a:r>
            <a:r>
              <a:rPr lang="ru-RU" sz="1600" dirty="0"/>
              <a:t>и </a:t>
            </a:r>
            <a:r>
              <a:rPr lang="ru-RU" sz="1600" u="sng" dirty="0"/>
              <a:t>краеведению</a:t>
            </a:r>
            <a:r>
              <a:rPr lang="ru-RU" sz="1600" dirty="0"/>
              <a:t> , так как уроки истории из-за ограниченности временного ресурса и требования обязательного соответствия учебному плану </a:t>
            </a:r>
            <a:r>
              <a:rPr lang="ru-RU" sz="1600" b="1" dirty="0"/>
              <a:t>не всегда успевают в полной мере раскрыть содержание локальной истории края и малой родины .      </a:t>
            </a:r>
            <a:r>
              <a:rPr lang="ru-RU" sz="1600" dirty="0"/>
              <a:t>Формат школьных уроков не позволяет полностью использовать  творческий потенциал детей и учителей  для создания востребованных продуктов на основе  краеведческого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341634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437491"/>
              </p:ext>
            </p:extLst>
          </p:nvPr>
        </p:nvGraphicFramePr>
        <p:xfrm>
          <a:off x="199175" y="117696"/>
          <a:ext cx="11589701" cy="6446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78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95769222"/>
              </p:ext>
            </p:extLst>
          </p:nvPr>
        </p:nvGraphicFramePr>
        <p:xfrm>
          <a:off x="453747" y="177176"/>
          <a:ext cx="10941840" cy="645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98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025" y="40662"/>
            <a:ext cx="3969190" cy="422526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Цели </a:t>
            </a:r>
            <a:r>
              <a:rPr lang="ru-RU" sz="2800" b="1" dirty="0">
                <a:solidFill>
                  <a:srgbClr val="C00000"/>
                </a:solidFill>
              </a:rPr>
              <a:t>проекта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942177"/>
              </p:ext>
            </p:extLst>
          </p:nvPr>
        </p:nvGraphicFramePr>
        <p:xfrm>
          <a:off x="217283" y="581175"/>
          <a:ext cx="11823826" cy="62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496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1000</TotalTime>
  <Words>3322</Words>
  <Application>Microsoft Office PowerPoint</Application>
  <PresentationFormat>Широкоэкранный</PresentationFormat>
  <Paragraphs>355</Paragraphs>
  <Slides>37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Aharoni</vt:lpstr>
      <vt:lpstr>Arial</vt:lpstr>
      <vt:lpstr>Calibri</vt:lpstr>
      <vt:lpstr>Calibri Light</vt:lpstr>
      <vt:lpstr>Symbol</vt:lpstr>
      <vt:lpstr>Times New Roman</vt:lpstr>
      <vt:lpstr>Тема Office</vt:lpstr>
      <vt:lpstr>МР «Сунтарский улус(район)» МКУ МОУО МБУ ДО «Сунтарский Центр детского творчества им. Н. М. Родионовой»</vt:lpstr>
      <vt:lpstr> К  100-летию образования Якутской АССР  по всей нашей республике ведётся  масштабная подготовительная работа  </vt:lpstr>
      <vt:lpstr>Координатор проекта: </vt:lpstr>
      <vt:lpstr>Модули проекта</vt:lpstr>
      <vt:lpstr>ПРОГНОЗИРОВАНИЕ продуктов проекта </vt:lpstr>
      <vt:lpstr>Актуальность и общественная значимость</vt:lpstr>
      <vt:lpstr>Презентация PowerPoint</vt:lpstr>
      <vt:lpstr>Презентация PowerPoint</vt:lpstr>
      <vt:lpstr>Цели проекта </vt:lpstr>
      <vt:lpstr>Задачи проекта</vt:lpstr>
      <vt:lpstr>Формы и содержание</vt:lpstr>
      <vt:lpstr>Презентация PowerPoint</vt:lpstr>
      <vt:lpstr>Презентация PowerPoint</vt:lpstr>
      <vt:lpstr>Презентация PowerPoint</vt:lpstr>
      <vt:lpstr>4 модуль: проектная работа учителей информатики, педагогов дополнительного образования и работников технической направленности</vt:lpstr>
      <vt:lpstr>5 модуль:  Публичная презентация продуктов Проекта  </vt:lpstr>
      <vt:lpstr>Презентация PowerPoint</vt:lpstr>
      <vt:lpstr>10. Доклады взрослых или детско-взрослых команд для участия в республиканской НПК по секциям</vt:lpstr>
      <vt:lpstr>ИДЕИ ДЛЯ Индивидуальных тем </vt:lpstr>
      <vt:lpstr>Семейные конкурсы</vt:lpstr>
      <vt:lpstr>Презентация PowerPoint</vt:lpstr>
      <vt:lpstr>                                  Очень точно связь двух уровней образования определил В.А.Сухомлинский:  «Каждый учитель, давая предусмотренный программой круг знаний, в  то же время раскрывает вторую программу –программу знаний необязательных…От единства обязательной и необязательной программ зависит интеллектуальное воспитание подростков…Овладение второй программой – суть интеллектуального самоутверждения подростков, многогранного обмена духовными богатствами». Эти слова подтверждают, что заложенный в образовании глобальный смысл не моет быть реализован на принципах узковедомственного, «учрежденческого» подхода. Он может быть реализован только в том случае, если в центр поставлен ребенок, с его возможностями и потребностями, обладающий потенциалом творчества. Поэтом у необходимо найти единую смысловую основу для  объединения основного и дополнительного образования.   </vt:lpstr>
      <vt:lpstr>КРАТКАЯ АННОТАЦИЯ ПРОЕКТА</vt:lpstr>
      <vt:lpstr> Этапы работы над проектом </vt:lpstr>
      <vt:lpstr>Презентация PowerPoint</vt:lpstr>
      <vt:lpstr>Презентация PowerPoint</vt:lpstr>
      <vt:lpstr>Презентация PowerPoint</vt:lpstr>
      <vt:lpstr>Разработка процессуально-технологической  части проекта</vt:lpstr>
      <vt:lpstr>Основная суть проекта:  открытие чего-то нового, ранее неизвестного (5 букв «П»)</vt:lpstr>
      <vt:lpstr>Тематика проектов    Документальное обеспечение проекта </vt:lpstr>
      <vt:lpstr>Презентация PowerPoint</vt:lpstr>
      <vt:lpstr>Организационное обеспечение</vt:lpstr>
      <vt:lpstr>Разработка структурно-содержательной части Институциализация вводимых новшеств</vt:lpstr>
      <vt:lpstr>  Тематика проектов:    Документальное обеспечение проекта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82</cp:revision>
  <dcterms:created xsi:type="dcterms:W3CDTF">2022-02-16T01:02:30Z</dcterms:created>
  <dcterms:modified xsi:type="dcterms:W3CDTF">2022-02-22T00:54:37Z</dcterms:modified>
</cp:coreProperties>
</file>