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64" r:id="rId2"/>
    <p:sldId id="470" r:id="rId3"/>
    <p:sldId id="465" r:id="rId4"/>
    <p:sldId id="466" r:id="rId5"/>
    <p:sldId id="467" r:id="rId6"/>
    <p:sldId id="480" r:id="rId7"/>
    <p:sldId id="489" r:id="rId8"/>
    <p:sldId id="403" r:id="rId9"/>
    <p:sldId id="458" r:id="rId10"/>
    <p:sldId id="460" r:id="rId11"/>
    <p:sldId id="474" r:id="rId12"/>
    <p:sldId id="475" r:id="rId13"/>
    <p:sldId id="477" r:id="rId14"/>
    <p:sldId id="478" r:id="rId15"/>
    <p:sldId id="479" r:id="rId16"/>
    <p:sldId id="501" r:id="rId17"/>
    <p:sldId id="481" r:id="rId18"/>
    <p:sldId id="471" r:id="rId19"/>
    <p:sldId id="494" r:id="rId20"/>
    <p:sldId id="427" r:id="rId21"/>
    <p:sldId id="428" r:id="rId22"/>
    <p:sldId id="449" r:id="rId23"/>
    <p:sldId id="498" r:id="rId24"/>
    <p:sldId id="440" r:id="rId25"/>
    <p:sldId id="499" r:id="rId26"/>
    <p:sldId id="500" r:id="rId27"/>
    <p:sldId id="472" r:id="rId28"/>
    <p:sldId id="495" r:id="rId29"/>
    <p:sldId id="496" r:id="rId30"/>
    <p:sldId id="497" r:id="rId31"/>
    <p:sldId id="492" r:id="rId32"/>
    <p:sldId id="493" r:id="rId33"/>
    <p:sldId id="463" r:id="rId34"/>
    <p:sldId id="491" r:id="rId35"/>
    <p:sldId id="476" r:id="rId36"/>
    <p:sldId id="503" r:id="rId37"/>
    <p:sldId id="502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A60"/>
    <a:srgbClr val="EA544A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9" autoAdjust="0"/>
    <p:restoredTop sz="92386" autoAdjust="0"/>
  </p:normalViewPr>
  <p:slideViewPr>
    <p:cSldViewPr>
      <p:cViewPr varScale="1">
        <p:scale>
          <a:sx n="142" d="100"/>
          <a:sy n="142" d="100"/>
        </p:scale>
        <p:origin x="36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E55F3-9F06-44DD-B48D-A946BD25AB06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F789E0-6C0E-4F54-8AFD-4ADD3ED295C9}">
      <dgm:prSet phldrT="[Текст]" custT="1"/>
      <dgm:spPr/>
      <dgm:t>
        <a:bodyPr/>
        <a:lstStyle/>
        <a:p>
          <a:r>
            <a:rPr lang="ru-RU" altLang="ru-RU" sz="1200" b="1" dirty="0" smtClean="0">
              <a:latin typeface="PT Sans" panose="020B0503020203020204" pitchFamily="34" charset="-52"/>
              <a:ea typeface="PT Sans" panose="020B0503020203020204" pitchFamily="34" charset="-52"/>
            </a:rPr>
            <a:t>Читательская грамотность </a:t>
          </a:r>
          <a:r>
            <a:rPr lang="ru-RU" altLang="ru-RU" sz="1200" b="0" dirty="0" smtClean="0">
              <a:latin typeface="PT Sans" panose="020B0503020203020204" pitchFamily="34" charset="-52"/>
              <a:ea typeface="PT Sans" panose="020B0503020203020204" pitchFamily="34" charset="-52"/>
            </a:rPr>
            <a:t>- 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</a:r>
          <a:endParaRPr lang="ru-RU" sz="1200" b="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839C63B-9345-41D8-BD0C-D63ADFE89A33}" type="parTrans" cxnId="{BBED3DDF-86CE-461C-AF45-B517BC1943BB}">
      <dgm:prSet/>
      <dgm:spPr/>
      <dgm:t>
        <a:bodyPr/>
        <a:lstStyle/>
        <a:p>
          <a:endParaRPr lang="ru-RU" sz="1200" b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4229629-BFEE-408C-B025-3F51159DBAA4}" type="sibTrans" cxnId="{BBED3DDF-86CE-461C-AF45-B517BC1943BB}">
      <dgm:prSet/>
      <dgm:spPr/>
      <dgm:t>
        <a:bodyPr/>
        <a:lstStyle/>
        <a:p>
          <a:endParaRPr lang="ru-RU" sz="1200" b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DB74F8C-B917-4D91-ABAB-EE0D4897AFFE}">
      <dgm:prSet phldrT="[Текст]" custT="1"/>
      <dgm:spPr/>
      <dgm:t>
        <a:bodyPr/>
        <a:lstStyle/>
        <a:p>
          <a:r>
            <a:rPr lang="ru-RU" sz="1200" b="1" dirty="0" smtClean="0">
              <a:latin typeface="PT Sans" panose="020B0503020203020204" pitchFamily="34" charset="-52"/>
              <a:ea typeface="PT Sans" panose="020B0503020203020204" pitchFamily="34" charset="-52"/>
              <a:cs typeface="Arial" pitchFamily="34" charset="0"/>
            </a:rPr>
            <a:t>Естественнонаучная грамотность </a:t>
          </a:r>
          <a:r>
            <a:rPr lang="ru-RU" sz="1200" b="0" dirty="0" smtClean="0">
              <a:latin typeface="PT Sans" panose="020B0503020203020204" pitchFamily="34" charset="-52"/>
              <a:ea typeface="PT Sans" panose="020B0503020203020204" pitchFamily="34" charset="-52"/>
              <a:cs typeface="Arial" pitchFamily="34" charset="0"/>
            </a:rPr>
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</a:r>
          <a:endParaRPr lang="ru-RU" sz="1200" b="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CE55600-F3EC-4419-90A6-3A20A2654201}" type="parTrans" cxnId="{CADA4F16-93A7-4F5A-83C9-58CD7218204F}">
      <dgm:prSet/>
      <dgm:spPr/>
      <dgm:t>
        <a:bodyPr/>
        <a:lstStyle/>
        <a:p>
          <a:endParaRPr lang="ru-RU" sz="1200" b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CF5A1AC-C98A-450E-A53C-3DD1164614CA}" type="sibTrans" cxnId="{CADA4F16-93A7-4F5A-83C9-58CD7218204F}">
      <dgm:prSet/>
      <dgm:spPr/>
      <dgm:t>
        <a:bodyPr/>
        <a:lstStyle/>
        <a:p>
          <a:endParaRPr lang="ru-RU" sz="1200" b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4468FC0-5A24-4CEC-AE85-6FFE3AD9D574}">
      <dgm:prSet phldrT="[Текст]" custT="1"/>
      <dgm:spPr/>
      <dgm:t>
        <a:bodyPr/>
        <a:lstStyle/>
        <a:p>
          <a:r>
            <a:rPr lang="ru-RU" altLang="ru-RU" sz="1200" b="1" dirty="0" smtClean="0">
              <a:latin typeface="PT Sans" panose="020B0503020203020204" pitchFamily="34" charset="-52"/>
              <a:ea typeface="PT Sans" panose="020B0503020203020204" pitchFamily="34" charset="-52"/>
            </a:rPr>
            <a:t>Математическая грамотность </a:t>
          </a:r>
          <a:r>
            <a:rPr lang="ru-RU" altLang="ru-RU" sz="1200" b="0" dirty="0" smtClean="0">
              <a:latin typeface="PT Sans" panose="020B0503020203020204" pitchFamily="34" charset="-52"/>
              <a:ea typeface="PT Sans" panose="020B0503020203020204" pitchFamily="34" charset="-52"/>
            </a:rPr>
            <a:t>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 для описания, объяснения и предсказания явлений. </a:t>
          </a:r>
          <a:endParaRPr lang="ru-RU" sz="1200" b="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A1C87E8-0B18-493A-8EDD-6EAFEF3F4FB1}" type="parTrans" cxnId="{7B11CE03-034F-4B9F-A44E-867B45BD70DB}">
      <dgm:prSet/>
      <dgm:spPr/>
      <dgm:t>
        <a:bodyPr/>
        <a:lstStyle/>
        <a:p>
          <a:endParaRPr lang="ru-RU" sz="1200" b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24C6113-0811-4502-B1FD-E99B834BAFE3}" type="sibTrans" cxnId="{7B11CE03-034F-4B9F-A44E-867B45BD70DB}">
      <dgm:prSet/>
      <dgm:spPr/>
      <dgm:t>
        <a:bodyPr/>
        <a:lstStyle/>
        <a:p>
          <a:endParaRPr lang="ru-RU" sz="1200" b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9522C6F-AD6D-4B2F-A909-1EE8A51BCAF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Финансовая грамотность </a:t>
          </a:r>
          <a:r>
            <a:rPr lang="ru-RU" sz="1200" b="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rPr>
            <a:t>- знание и понимание финансовых концепций и рисков, навыки, мотивация и уверенность в применении подобных знаний и понимания в принятии эффективных решений в разных финансовых контекстах с целью улучшения финансового благополучия человека и общества в целом, а также участия в экономике.</a:t>
          </a:r>
          <a:endParaRPr lang="ru-RU" sz="1200" b="0" dirty="0">
            <a:solidFill>
              <a:schemeClr val="tx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910B6C0-B493-42C2-9EB3-B2B766E16217}" type="parTrans" cxnId="{EBB685BB-9CC9-4DA9-AE7D-FDA02DE6FEF7}">
      <dgm:prSet/>
      <dgm:spPr/>
      <dgm:t>
        <a:bodyPr/>
        <a:lstStyle/>
        <a:p>
          <a:endParaRPr lang="ru-RU" sz="1200"/>
        </a:p>
      </dgm:t>
    </dgm:pt>
    <dgm:pt modelId="{E69500BA-0041-43F5-A57C-BECA653C0293}" type="sibTrans" cxnId="{EBB685BB-9CC9-4DA9-AE7D-FDA02DE6FEF7}">
      <dgm:prSet/>
      <dgm:spPr/>
      <dgm:t>
        <a:bodyPr/>
        <a:lstStyle/>
        <a:p>
          <a:endParaRPr lang="ru-RU" sz="1200"/>
        </a:p>
      </dgm:t>
    </dgm:pt>
    <dgm:pt modelId="{707D5258-B4E4-4C76-AB81-EB96B2BB2716}" type="pres">
      <dgm:prSet presAssocID="{AA9E55F3-9F06-44DD-B48D-A946BD25AB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88CDB-23FE-4D34-B986-FB924DB1707E}" type="pres">
      <dgm:prSet presAssocID="{9CF789E0-6C0E-4F54-8AFD-4ADD3ED295C9}" presName="parentLin" presStyleCnt="0"/>
      <dgm:spPr/>
    </dgm:pt>
    <dgm:pt modelId="{530FE049-29F0-48C1-8BAD-5D579DBE1CD9}" type="pres">
      <dgm:prSet presAssocID="{9CF789E0-6C0E-4F54-8AFD-4ADD3ED295C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C527174-DD7C-4E10-AEE4-6E779F89AF83}" type="pres">
      <dgm:prSet presAssocID="{9CF789E0-6C0E-4F54-8AFD-4ADD3ED295C9}" presName="parentText" presStyleLbl="node1" presStyleIdx="0" presStyleCnt="4" custScaleX="127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6A24B-AD33-428C-8CC1-A56039655F0B}" type="pres">
      <dgm:prSet presAssocID="{9CF789E0-6C0E-4F54-8AFD-4ADD3ED295C9}" presName="negativeSpace" presStyleCnt="0"/>
      <dgm:spPr/>
    </dgm:pt>
    <dgm:pt modelId="{CB277591-A8F7-405D-8811-1CDCD0552B03}" type="pres">
      <dgm:prSet presAssocID="{9CF789E0-6C0E-4F54-8AFD-4ADD3ED295C9}" presName="childText" presStyleLbl="conFgAcc1" presStyleIdx="0" presStyleCnt="4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</dgm:pt>
    <dgm:pt modelId="{359CE37A-62DB-4342-81D8-4C3CD9328B26}" type="pres">
      <dgm:prSet presAssocID="{84229629-BFEE-408C-B025-3F51159DBAA4}" presName="spaceBetweenRectangles" presStyleCnt="0"/>
      <dgm:spPr/>
    </dgm:pt>
    <dgm:pt modelId="{B4A38663-BAD7-485D-9C52-0510A5F164CD}" type="pres">
      <dgm:prSet presAssocID="{EDB74F8C-B917-4D91-ABAB-EE0D4897AFFE}" presName="parentLin" presStyleCnt="0"/>
      <dgm:spPr/>
    </dgm:pt>
    <dgm:pt modelId="{C389AC7E-8648-4163-A3C7-9145F40B3FB1}" type="pres">
      <dgm:prSet presAssocID="{EDB74F8C-B917-4D91-ABAB-EE0D4897AFF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CFB6675-F48B-4541-8327-AA0EEC4EFE52}" type="pres">
      <dgm:prSet presAssocID="{EDB74F8C-B917-4D91-ABAB-EE0D4897AFFE}" presName="parentText" presStyleLbl="node1" presStyleIdx="1" presStyleCnt="4" custScaleX="127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5EAE9-4BF3-42E3-995B-99055607B395}" type="pres">
      <dgm:prSet presAssocID="{EDB74F8C-B917-4D91-ABAB-EE0D4897AFFE}" presName="negativeSpace" presStyleCnt="0"/>
      <dgm:spPr/>
    </dgm:pt>
    <dgm:pt modelId="{17EE5EB5-5814-4295-8DF6-2EC6133A0240}" type="pres">
      <dgm:prSet presAssocID="{EDB74F8C-B917-4D91-ABAB-EE0D4897AFFE}" presName="childText" presStyleLbl="conFgAcc1" presStyleIdx="1" presStyleCnt="4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</dgm:pt>
    <dgm:pt modelId="{C03367DA-6F7F-466D-9B23-936FEB319B5E}" type="pres">
      <dgm:prSet presAssocID="{5CF5A1AC-C98A-450E-A53C-3DD1164614CA}" presName="spaceBetweenRectangles" presStyleCnt="0"/>
      <dgm:spPr/>
    </dgm:pt>
    <dgm:pt modelId="{4D667149-0EB6-4D57-829E-31FE73CCAE19}" type="pres">
      <dgm:prSet presAssocID="{B4468FC0-5A24-4CEC-AE85-6FFE3AD9D574}" presName="parentLin" presStyleCnt="0"/>
      <dgm:spPr/>
    </dgm:pt>
    <dgm:pt modelId="{CA5634DB-D4C7-4875-B934-5D4BA17C5005}" type="pres">
      <dgm:prSet presAssocID="{B4468FC0-5A24-4CEC-AE85-6FFE3AD9D57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4ABC546-D307-4E00-9AB0-3084C196D474}" type="pres">
      <dgm:prSet presAssocID="{B4468FC0-5A24-4CEC-AE85-6FFE3AD9D574}" presName="parentText" presStyleLbl="node1" presStyleIdx="2" presStyleCnt="4" custScaleX="127672" custScaleY="157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634F5-2D35-4BB9-8652-30B7947A00D1}" type="pres">
      <dgm:prSet presAssocID="{B4468FC0-5A24-4CEC-AE85-6FFE3AD9D574}" presName="negativeSpace" presStyleCnt="0"/>
      <dgm:spPr/>
    </dgm:pt>
    <dgm:pt modelId="{04796D79-397C-4C7E-85C1-9013366DE556}" type="pres">
      <dgm:prSet presAssocID="{B4468FC0-5A24-4CEC-AE85-6FFE3AD9D574}" presName="childText" presStyleLbl="conFgAcc1" presStyleIdx="2" presStyleCnt="4">
        <dgm:presLayoutVars>
          <dgm:bulletEnabled val="1"/>
        </dgm:presLayoutVars>
      </dgm:prSet>
      <dgm:spPr>
        <a:ln>
          <a:noFill/>
        </a:ln>
      </dgm:spPr>
    </dgm:pt>
    <dgm:pt modelId="{9410DBB6-51FB-4639-8658-6BD8C025E75C}" type="pres">
      <dgm:prSet presAssocID="{624C6113-0811-4502-B1FD-E99B834BAFE3}" presName="spaceBetweenRectangles" presStyleCnt="0"/>
      <dgm:spPr/>
    </dgm:pt>
    <dgm:pt modelId="{F02D9E62-501E-45EC-92A2-069EE1AE28AD}" type="pres">
      <dgm:prSet presAssocID="{59522C6F-AD6D-4B2F-A909-1EE8A51BCAF9}" presName="parentLin" presStyleCnt="0"/>
      <dgm:spPr/>
    </dgm:pt>
    <dgm:pt modelId="{E758F9B6-C0CF-41B6-B8DD-09B78FEC3105}" type="pres">
      <dgm:prSet presAssocID="{59522C6F-AD6D-4B2F-A909-1EE8A51BCAF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545C4B6-7B46-4E4D-B77A-60C6C76F848A}" type="pres">
      <dgm:prSet presAssocID="{59522C6F-AD6D-4B2F-A909-1EE8A51BCAF9}" presName="parentText" presStyleLbl="node1" presStyleIdx="3" presStyleCnt="4" custScaleX="127880" custScaleY="117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6CC25-52A5-410E-8F53-D4846DF7F74B}" type="pres">
      <dgm:prSet presAssocID="{59522C6F-AD6D-4B2F-A909-1EE8A51BCAF9}" presName="negativeSpace" presStyleCnt="0"/>
      <dgm:spPr/>
    </dgm:pt>
    <dgm:pt modelId="{81FD1E0A-D108-46D8-8A69-E632775F27DC}" type="pres">
      <dgm:prSet presAssocID="{59522C6F-AD6D-4B2F-A909-1EE8A51BCAF9}" presName="childText" presStyleLbl="conFgAcc1" presStyleIdx="3" presStyleCnt="4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</dgm:pt>
  </dgm:ptLst>
  <dgm:cxnLst>
    <dgm:cxn modelId="{2ABC2F99-8FE7-4440-9883-D7C8E157561A}" type="presOf" srcId="{AA9E55F3-9F06-44DD-B48D-A946BD25AB06}" destId="{707D5258-B4E4-4C76-AB81-EB96B2BB2716}" srcOrd="0" destOrd="0" presId="urn:microsoft.com/office/officeart/2005/8/layout/list1"/>
    <dgm:cxn modelId="{05BB67E7-7365-4A89-88DF-D794407DB6F9}" type="presOf" srcId="{9CF789E0-6C0E-4F54-8AFD-4ADD3ED295C9}" destId="{530FE049-29F0-48C1-8BAD-5D579DBE1CD9}" srcOrd="0" destOrd="0" presId="urn:microsoft.com/office/officeart/2005/8/layout/list1"/>
    <dgm:cxn modelId="{7B11CE03-034F-4B9F-A44E-867B45BD70DB}" srcId="{AA9E55F3-9F06-44DD-B48D-A946BD25AB06}" destId="{B4468FC0-5A24-4CEC-AE85-6FFE3AD9D574}" srcOrd="2" destOrd="0" parTransId="{2A1C87E8-0B18-493A-8EDD-6EAFEF3F4FB1}" sibTransId="{624C6113-0811-4502-B1FD-E99B834BAFE3}"/>
    <dgm:cxn modelId="{E28A8544-6B9C-4B70-9A04-88823B693EFA}" type="presOf" srcId="{EDB74F8C-B917-4D91-ABAB-EE0D4897AFFE}" destId="{C389AC7E-8648-4163-A3C7-9145F40B3FB1}" srcOrd="0" destOrd="0" presId="urn:microsoft.com/office/officeart/2005/8/layout/list1"/>
    <dgm:cxn modelId="{96B14D35-3550-4410-BB99-5DF005FB15D7}" type="presOf" srcId="{B4468FC0-5A24-4CEC-AE85-6FFE3AD9D574}" destId="{CA5634DB-D4C7-4875-B934-5D4BA17C5005}" srcOrd="0" destOrd="0" presId="urn:microsoft.com/office/officeart/2005/8/layout/list1"/>
    <dgm:cxn modelId="{EC1CD719-455D-4EFE-9FBA-638818BA153B}" type="presOf" srcId="{59522C6F-AD6D-4B2F-A909-1EE8A51BCAF9}" destId="{E758F9B6-C0CF-41B6-B8DD-09B78FEC3105}" srcOrd="0" destOrd="0" presId="urn:microsoft.com/office/officeart/2005/8/layout/list1"/>
    <dgm:cxn modelId="{EBB685BB-9CC9-4DA9-AE7D-FDA02DE6FEF7}" srcId="{AA9E55F3-9F06-44DD-B48D-A946BD25AB06}" destId="{59522C6F-AD6D-4B2F-A909-1EE8A51BCAF9}" srcOrd="3" destOrd="0" parTransId="{1910B6C0-B493-42C2-9EB3-B2B766E16217}" sibTransId="{E69500BA-0041-43F5-A57C-BECA653C0293}"/>
    <dgm:cxn modelId="{7599E3C6-B590-4810-8AFA-85C6D443A1B8}" type="presOf" srcId="{9CF789E0-6C0E-4F54-8AFD-4ADD3ED295C9}" destId="{1C527174-DD7C-4E10-AEE4-6E779F89AF83}" srcOrd="1" destOrd="0" presId="urn:microsoft.com/office/officeart/2005/8/layout/list1"/>
    <dgm:cxn modelId="{CADA4F16-93A7-4F5A-83C9-58CD7218204F}" srcId="{AA9E55F3-9F06-44DD-B48D-A946BD25AB06}" destId="{EDB74F8C-B917-4D91-ABAB-EE0D4897AFFE}" srcOrd="1" destOrd="0" parTransId="{DCE55600-F3EC-4419-90A6-3A20A2654201}" sibTransId="{5CF5A1AC-C98A-450E-A53C-3DD1164614CA}"/>
    <dgm:cxn modelId="{BBED3DDF-86CE-461C-AF45-B517BC1943BB}" srcId="{AA9E55F3-9F06-44DD-B48D-A946BD25AB06}" destId="{9CF789E0-6C0E-4F54-8AFD-4ADD3ED295C9}" srcOrd="0" destOrd="0" parTransId="{1839C63B-9345-41D8-BD0C-D63ADFE89A33}" sibTransId="{84229629-BFEE-408C-B025-3F51159DBAA4}"/>
    <dgm:cxn modelId="{C4C91A9D-741C-4E93-A024-9A8DEA4158BD}" type="presOf" srcId="{59522C6F-AD6D-4B2F-A909-1EE8A51BCAF9}" destId="{E545C4B6-7B46-4E4D-B77A-60C6C76F848A}" srcOrd="1" destOrd="0" presId="urn:microsoft.com/office/officeart/2005/8/layout/list1"/>
    <dgm:cxn modelId="{9D74B443-AFC0-4405-9D28-C584EEFDBB3F}" type="presOf" srcId="{B4468FC0-5A24-4CEC-AE85-6FFE3AD9D574}" destId="{64ABC546-D307-4E00-9AB0-3084C196D474}" srcOrd="1" destOrd="0" presId="urn:microsoft.com/office/officeart/2005/8/layout/list1"/>
    <dgm:cxn modelId="{E55E174F-B5B0-47D6-BD75-8B1F00BA01BF}" type="presOf" srcId="{EDB74F8C-B917-4D91-ABAB-EE0D4897AFFE}" destId="{ECFB6675-F48B-4541-8327-AA0EEC4EFE52}" srcOrd="1" destOrd="0" presId="urn:microsoft.com/office/officeart/2005/8/layout/list1"/>
    <dgm:cxn modelId="{0DB64F1B-D08E-402B-95C0-A559E482B08B}" type="presParOf" srcId="{707D5258-B4E4-4C76-AB81-EB96B2BB2716}" destId="{72688CDB-23FE-4D34-B986-FB924DB1707E}" srcOrd="0" destOrd="0" presId="urn:microsoft.com/office/officeart/2005/8/layout/list1"/>
    <dgm:cxn modelId="{89FDA01A-2526-4179-ADE3-DB71D5DEE8CE}" type="presParOf" srcId="{72688CDB-23FE-4D34-B986-FB924DB1707E}" destId="{530FE049-29F0-48C1-8BAD-5D579DBE1CD9}" srcOrd="0" destOrd="0" presId="urn:microsoft.com/office/officeart/2005/8/layout/list1"/>
    <dgm:cxn modelId="{4900C5D8-E2F1-4C66-A1CE-420C93F1D432}" type="presParOf" srcId="{72688CDB-23FE-4D34-B986-FB924DB1707E}" destId="{1C527174-DD7C-4E10-AEE4-6E779F89AF83}" srcOrd="1" destOrd="0" presId="urn:microsoft.com/office/officeart/2005/8/layout/list1"/>
    <dgm:cxn modelId="{661B3A05-42B5-4405-B7FB-5F523E4F7AA6}" type="presParOf" srcId="{707D5258-B4E4-4C76-AB81-EB96B2BB2716}" destId="{B756A24B-AD33-428C-8CC1-A56039655F0B}" srcOrd="1" destOrd="0" presId="urn:microsoft.com/office/officeart/2005/8/layout/list1"/>
    <dgm:cxn modelId="{86235DFA-C0F1-40AC-A2D3-ADC0CC6B0A24}" type="presParOf" srcId="{707D5258-B4E4-4C76-AB81-EB96B2BB2716}" destId="{CB277591-A8F7-405D-8811-1CDCD0552B03}" srcOrd="2" destOrd="0" presId="urn:microsoft.com/office/officeart/2005/8/layout/list1"/>
    <dgm:cxn modelId="{C2A2BD83-29A2-4159-8320-F84AF36E0DD8}" type="presParOf" srcId="{707D5258-B4E4-4C76-AB81-EB96B2BB2716}" destId="{359CE37A-62DB-4342-81D8-4C3CD9328B26}" srcOrd="3" destOrd="0" presId="urn:microsoft.com/office/officeart/2005/8/layout/list1"/>
    <dgm:cxn modelId="{8729D0E9-47D5-4F86-A5AE-C8461A70FC04}" type="presParOf" srcId="{707D5258-B4E4-4C76-AB81-EB96B2BB2716}" destId="{B4A38663-BAD7-485D-9C52-0510A5F164CD}" srcOrd="4" destOrd="0" presId="urn:microsoft.com/office/officeart/2005/8/layout/list1"/>
    <dgm:cxn modelId="{F3B905DA-5AF1-4992-98FD-F86F211C21B8}" type="presParOf" srcId="{B4A38663-BAD7-485D-9C52-0510A5F164CD}" destId="{C389AC7E-8648-4163-A3C7-9145F40B3FB1}" srcOrd="0" destOrd="0" presId="urn:microsoft.com/office/officeart/2005/8/layout/list1"/>
    <dgm:cxn modelId="{0E4760ED-83E7-420F-8246-3D52848E6CA7}" type="presParOf" srcId="{B4A38663-BAD7-485D-9C52-0510A5F164CD}" destId="{ECFB6675-F48B-4541-8327-AA0EEC4EFE52}" srcOrd="1" destOrd="0" presId="urn:microsoft.com/office/officeart/2005/8/layout/list1"/>
    <dgm:cxn modelId="{BA60BB2D-4D93-429D-BE6F-F0289F36B827}" type="presParOf" srcId="{707D5258-B4E4-4C76-AB81-EB96B2BB2716}" destId="{CD65EAE9-4BF3-42E3-995B-99055607B395}" srcOrd="5" destOrd="0" presId="urn:microsoft.com/office/officeart/2005/8/layout/list1"/>
    <dgm:cxn modelId="{1614A82C-2CFE-45E6-8456-8497CFD8BDEF}" type="presParOf" srcId="{707D5258-B4E4-4C76-AB81-EB96B2BB2716}" destId="{17EE5EB5-5814-4295-8DF6-2EC6133A0240}" srcOrd="6" destOrd="0" presId="urn:microsoft.com/office/officeart/2005/8/layout/list1"/>
    <dgm:cxn modelId="{BCAF70AF-CE6A-4479-A969-E57E2732C3C0}" type="presParOf" srcId="{707D5258-B4E4-4C76-AB81-EB96B2BB2716}" destId="{C03367DA-6F7F-466D-9B23-936FEB319B5E}" srcOrd="7" destOrd="0" presId="urn:microsoft.com/office/officeart/2005/8/layout/list1"/>
    <dgm:cxn modelId="{0E21A64E-9BB0-491F-8F1D-F45028EBB8E2}" type="presParOf" srcId="{707D5258-B4E4-4C76-AB81-EB96B2BB2716}" destId="{4D667149-0EB6-4D57-829E-31FE73CCAE19}" srcOrd="8" destOrd="0" presId="urn:microsoft.com/office/officeart/2005/8/layout/list1"/>
    <dgm:cxn modelId="{5149A205-2588-48F2-A879-970B8F7DE47D}" type="presParOf" srcId="{4D667149-0EB6-4D57-829E-31FE73CCAE19}" destId="{CA5634DB-D4C7-4875-B934-5D4BA17C5005}" srcOrd="0" destOrd="0" presId="urn:microsoft.com/office/officeart/2005/8/layout/list1"/>
    <dgm:cxn modelId="{359FA929-B24F-4274-B024-10D888539762}" type="presParOf" srcId="{4D667149-0EB6-4D57-829E-31FE73CCAE19}" destId="{64ABC546-D307-4E00-9AB0-3084C196D474}" srcOrd="1" destOrd="0" presId="urn:microsoft.com/office/officeart/2005/8/layout/list1"/>
    <dgm:cxn modelId="{F2460F50-7E4A-4866-B7EA-70664CD64FE4}" type="presParOf" srcId="{707D5258-B4E4-4C76-AB81-EB96B2BB2716}" destId="{38F634F5-2D35-4BB9-8652-30B7947A00D1}" srcOrd="9" destOrd="0" presId="urn:microsoft.com/office/officeart/2005/8/layout/list1"/>
    <dgm:cxn modelId="{CAAEB33F-B20A-494B-8BE2-589F0A657816}" type="presParOf" srcId="{707D5258-B4E4-4C76-AB81-EB96B2BB2716}" destId="{04796D79-397C-4C7E-85C1-9013366DE556}" srcOrd="10" destOrd="0" presId="urn:microsoft.com/office/officeart/2005/8/layout/list1"/>
    <dgm:cxn modelId="{63060102-E21B-418B-92C9-BC1A8A5CFC70}" type="presParOf" srcId="{707D5258-B4E4-4C76-AB81-EB96B2BB2716}" destId="{9410DBB6-51FB-4639-8658-6BD8C025E75C}" srcOrd="11" destOrd="0" presId="urn:microsoft.com/office/officeart/2005/8/layout/list1"/>
    <dgm:cxn modelId="{B3E157E2-091A-4D94-AA83-AE9F2F62ECFD}" type="presParOf" srcId="{707D5258-B4E4-4C76-AB81-EB96B2BB2716}" destId="{F02D9E62-501E-45EC-92A2-069EE1AE28AD}" srcOrd="12" destOrd="0" presId="urn:microsoft.com/office/officeart/2005/8/layout/list1"/>
    <dgm:cxn modelId="{E2B631A1-7EE9-418A-A173-D275E5C97AA1}" type="presParOf" srcId="{F02D9E62-501E-45EC-92A2-069EE1AE28AD}" destId="{E758F9B6-C0CF-41B6-B8DD-09B78FEC3105}" srcOrd="0" destOrd="0" presId="urn:microsoft.com/office/officeart/2005/8/layout/list1"/>
    <dgm:cxn modelId="{F24B664E-3906-4400-9CEF-9BC83F66E36A}" type="presParOf" srcId="{F02D9E62-501E-45EC-92A2-069EE1AE28AD}" destId="{E545C4B6-7B46-4E4D-B77A-60C6C76F848A}" srcOrd="1" destOrd="0" presId="urn:microsoft.com/office/officeart/2005/8/layout/list1"/>
    <dgm:cxn modelId="{BA280BEB-4808-4974-87E9-E2D588FD18C3}" type="presParOf" srcId="{707D5258-B4E4-4C76-AB81-EB96B2BB2716}" destId="{C776CC25-52A5-410E-8F53-D4846DF7F74B}" srcOrd="13" destOrd="0" presId="urn:microsoft.com/office/officeart/2005/8/layout/list1"/>
    <dgm:cxn modelId="{7B4956A0-668A-4122-AFD6-389C275B6ADC}" type="presParOf" srcId="{707D5258-B4E4-4C76-AB81-EB96B2BB2716}" destId="{81FD1E0A-D108-46D8-8A69-E632775F27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2D2C1-39CC-4D2A-93F5-F9B9B072D7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45EFAC9-7887-4D65-964A-0C0E9F39FF6F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1. Научное объяснение явлений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49996FC-8462-4AC1-9C58-FA52D682417C}" type="parTrans" cxnId="{F761110F-AC8F-40FF-94F6-5252F7BA742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C563C1D-D595-4776-AD13-32FA09B9CDAF}" type="sibTrans" cxnId="{F761110F-AC8F-40FF-94F6-5252F7BA742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2C3C3C8-E2D1-4415-AEBE-2271835A6E07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1.1. Применять ЕН знания для объяснения явлений и процессов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EDFA05-7136-4BB0-B918-B64CFF8B207C}" type="parTrans" cxnId="{B0384443-1F4B-4F1B-88E2-111E0E2DA33D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2A8AD2-5DB3-44F7-8CDB-1999E79457D2}" type="sibTrans" cxnId="{B0384443-1F4B-4F1B-88E2-111E0E2DA33D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C7FFF8B-41F5-4E9C-9275-1ECA7AE549CF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1.2. Распознавать, использовать, создавать модели процессов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A4FD6F-9B05-4ED9-99F7-88080E9A4D8A}" type="parTrans" cxnId="{BE9ED083-A397-4756-8B64-309D15F8559E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0773344-43B2-4143-AFA1-A8BFF0E404F8}" type="sibTrans" cxnId="{BE9ED083-A397-4756-8B64-309D15F8559E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098A16D-7661-4284-9010-8FFE0FE0355D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1.3. Делать и научно обосновывать прогнозы, явления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497E7E9-66C5-42C2-96EE-D28AD7E2349D}" type="parTrans" cxnId="{172AC816-9354-489D-89C1-9E9016CAFBAF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B93D6F9-380A-4951-B2CE-0D335C36DBBF}" type="sibTrans" cxnId="{172AC816-9354-489D-89C1-9E9016CAFBAF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2AE4467-A77F-4B30-BE11-DC68B2B40A05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1.4. Обоснование дальнейшего развития событий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FCB6063-DFE9-433B-BC6C-949A604BF2B6}" type="parTrans" cxnId="{CD53A826-9E17-410C-8D82-7C2BF4775409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794B032-59E2-4798-AF2C-E8E2B3011E45}" type="sibTrans" cxnId="{CD53A826-9E17-410C-8D82-7C2BF477540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215F110-48B2-479C-ADBB-B39AF3877F39}" type="pres">
      <dgm:prSet presAssocID="{B062D2C1-39CC-4D2A-93F5-F9B9B072D7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4EC76-65CF-4DA1-88DA-B3CED4551D64}" type="pres">
      <dgm:prSet presAssocID="{F45EFAC9-7887-4D65-964A-0C0E9F39FF6F}" presName="root1" presStyleCnt="0"/>
      <dgm:spPr/>
    </dgm:pt>
    <dgm:pt modelId="{3BE09992-D420-40EB-B8D2-BA81F408ACA7}" type="pres">
      <dgm:prSet presAssocID="{F45EFAC9-7887-4D65-964A-0C0E9F39FF6F}" presName="LevelOneTextNode" presStyleLbl="node0" presStyleIdx="0" presStyleCnt="1" custScaleX="252044" custScaleY="154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5D63F-4110-4BF2-9C0D-F22A71A7C37B}" type="pres">
      <dgm:prSet presAssocID="{F45EFAC9-7887-4D65-964A-0C0E9F39FF6F}" presName="level2hierChild" presStyleCnt="0"/>
      <dgm:spPr/>
    </dgm:pt>
    <dgm:pt modelId="{B6214E5D-42C3-40C4-A749-CDDFFB9646E2}" type="pres">
      <dgm:prSet presAssocID="{08EDFA05-7136-4BB0-B918-B64CFF8B207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18A55EA-D0CA-4DB9-BB08-CA9835EC0DF2}" type="pres">
      <dgm:prSet presAssocID="{08EDFA05-7136-4BB0-B918-B64CFF8B207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E94A5C2-A9EE-49E9-91A1-8EB54346D3A5}" type="pres">
      <dgm:prSet presAssocID="{62C3C3C8-E2D1-4415-AEBE-2271835A6E07}" presName="root2" presStyleCnt="0"/>
      <dgm:spPr/>
    </dgm:pt>
    <dgm:pt modelId="{C5E6C2C5-6577-4372-9274-01CEC95FC17D}" type="pres">
      <dgm:prSet presAssocID="{62C3C3C8-E2D1-4415-AEBE-2271835A6E07}" presName="LevelTwoTextNode" presStyleLbl="node2" presStyleIdx="0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3607F-61FE-4D68-8889-017F571B7284}" type="pres">
      <dgm:prSet presAssocID="{62C3C3C8-E2D1-4415-AEBE-2271835A6E07}" presName="level3hierChild" presStyleCnt="0"/>
      <dgm:spPr/>
    </dgm:pt>
    <dgm:pt modelId="{E0D01DDA-A1DE-4BF7-81E8-A4E09FE6B6B6}" type="pres">
      <dgm:prSet presAssocID="{9AA4FD6F-9B05-4ED9-99F7-88080E9A4D8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DB446B1-2A8A-4B0C-B5FD-D91910BCB2B5}" type="pres">
      <dgm:prSet presAssocID="{9AA4FD6F-9B05-4ED9-99F7-88080E9A4D8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967D48F-D951-41AA-83F0-B42AAA279629}" type="pres">
      <dgm:prSet presAssocID="{2C7FFF8B-41F5-4E9C-9275-1ECA7AE549CF}" presName="root2" presStyleCnt="0"/>
      <dgm:spPr/>
    </dgm:pt>
    <dgm:pt modelId="{CE6E73A3-CA05-45DD-9C1B-1CA0347DDC3B}" type="pres">
      <dgm:prSet presAssocID="{2C7FFF8B-41F5-4E9C-9275-1ECA7AE549CF}" presName="LevelTwoTextNode" presStyleLbl="node2" presStyleIdx="1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CBAB3-2F8B-402F-8BA2-447D61153F95}" type="pres">
      <dgm:prSet presAssocID="{2C7FFF8B-41F5-4E9C-9275-1ECA7AE549CF}" presName="level3hierChild" presStyleCnt="0"/>
      <dgm:spPr/>
    </dgm:pt>
    <dgm:pt modelId="{8E2C2304-8364-46ED-A1D5-0CFB37B3416F}" type="pres">
      <dgm:prSet presAssocID="{A497E7E9-66C5-42C2-96EE-D28AD7E2349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26E535A-3A7D-4275-AC7C-A8E71AB70CC4}" type="pres">
      <dgm:prSet presAssocID="{A497E7E9-66C5-42C2-96EE-D28AD7E2349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9DEDD51-5692-4B7F-B54E-31633C672099}" type="pres">
      <dgm:prSet presAssocID="{4098A16D-7661-4284-9010-8FFE0FE0355D}" presName="root2" presStyleCnt="0"/>
      <dgm:spPr/>
    </dgm:pt>
    <dgm:pt modelId="{1CFD443B-EDBA-4F37-B1ED-8C8498C1F927}" type="pres">
      <dgm:prSet presAssocID="{4098A16D-7661-4284-9010-8FFE0FE0355D}" presName="LevelTwoTextNode" presStyleLbl="node2" presStyleIdx="2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8D77E-7321-4086-A388-98D5DB1A260A}" type="pres">
      <dgm:prSet presAssocID="{4098A16D-7661-4284-9010-8FFE0FE0355D}" presName="level3hierChild" presStyleCnt="0"/>
      <dgm:spPr/>
    </dgm:pt>
    <dgm:pt modelId="{0B439C48-B6F1-4F5B-B5A4-04B982FE0C74}" type="pres">
      <dgm:prSet presAssocID="{5FCB6063-DFE9-433B-BC6C-949A604BF2B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ED2731C-E1FD-4CB4-B108-34A522E45312}" type="pres">
      <dgm:prSet presAssocID="{5FCB6063-DFE9-433B-BC6C-949A604BF2B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3E3C5BB-7C37-4C4D-AF49-4168CEAC2A27}" type="pres">
      <dgm:prSet presAssocID="{42AE4467-A77F-4B30-BE11-DC68B2B40A05}" presName="root2" presStyleCnt="0"/>
      <dgm:spPr/>
    </dgm:pt>
    <dgm:pt modelId="{4FC0F9C9-5FA1-47FD-834A-717A9CDE2E62}" type="pres">
      <dgm:prSet presAssocID="{42AE4467-A77F-4B30-BE11-DC68B2B40A05}" presName="LevelTwoTextNode" presStyleLbl="node2" presStyleIdx="3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1F79B-D9E6-43F1-A0CB-1CC26A21370E}" type="pres">
      <dgm:prSet presAssocID="{42AE4467-A77F-4B30-BE11-DC68B2B40A05}" presName="level3hierChild" presStyleCnt="0"/>
      <dgm:spPr/>
    </dgm:pt>
  </dgm:ptLst>
  <dgm:cxnLst>
    <dgm:cxn modelId="{2ED38430-EEC1-4700-9CE7-D282F4BE9575}" type="presOf" srcId="{F45EFAC9-7887-4D65-964A-0C0E9F39FF6F}" destId="{3BE09992-D420-40EB-B8D2-BA81F408ACA7}" srcOrd="0" destOrd="0" presId="urn:microsoft.com/office/officeart/2005/8/layout/hierarchy2"/>
    <dgm:cxn modelId="{D9818878-A422-4686-9A3E-FBFCED435C28}" type="presOf" srcId="{9AA4FD6F-9B05-4ED9-99F7-88080E9A4D8A}" destId="{0DB446B1-2A8A-4B0C-B5FD-D91910BCB2B5}" srcOrd="1" destOrd="0" presId="urn:microsoft.com/office/officeart/2005/8/layout/hierarchy2"/>
    <dgm:cxn modelId="{5C2A8872-28C1-4494-AC2E-11C569AC0C2B}" type="presOf" srcId="{B062D2C1-39CC-4D2A-93F5-F9B9B072D73E}" destId="{7215F110-48B2-479C-ADBB-B39AF3877F39}" srcOrd="0" destOrd="0" presId="urn:microsoft.com/office/officeart/2005/8/layout/hierarchy2"/>
    <dgm:cxn modelId="{4E7C7F2F-E311-46A8-94C9-72B0FB931EE6}" type="presOf" srcId="{4098A16D-7661-4284-9010-8FFE0FE0355D}" destId="{1CFD443B-EDBA-4F37-B1ED-8C8498C1F927}" srcOrd="0" destOrd="0" presId="urn:microsoft.com/office/officeart/2005/8/layout/hierarchy2"/>
    <dgm:cxn modelId="{BB94C0E4-82F4-45D6-8A6B-6DE22A34AAA6}" type="presOf" srcId="{5FCB6063-DFE9-433B-BC6C-949A604BF2B6}" destId="{9ED2731C-E1FD-4CB4-B108-34A522E45312}" srcOrd="1" destOrd="0" presId="urn:microsoft.com/office/officeart/2005/8/layout/hierarchy2"/>
    <dgm:cxn modelId="{5E33D8B2-C1AB-4983-BDE8-C0769FD95A50}" type="presOf" srcId="{42AE4467-A77F-4B30-BE11-DC68B2B40A05}" destId="{4FC0F9C9-5FA1-47FD-834A-717A9CDE2E62}" srcOrd="0" destOrd="0" presId="urn:microsoft.com/office/officeart/2005/8/layout/hierarchy2"/>
    <dgm:cxn modelId="{84BBD541-C6B3-45F5-872E-0F330344876F}" type="presOf" srcId="{9AA4FD6F-9B05-4ED9-99F7-88080E9A4D8A}" destId="{E0D01DDA-A1DE-4BF7-81E8-A4E09FE6B6B6}" srcOrd="0" destOrd="0" presId="urn:microsoft.com/office/officeart/2005/8/layout/hierarchy2"/>
    <dgm:cxn modelId="{EACBD2A6-B742-4691-A340-6F4830DA28A0}" type="presOf" srcId="{A497E7E9-66C5-42C2-96EE-D28AD7E2349D}" destId="{726E535A-3A7D-4275-AC7C-A8E71AB70CC4}" srcOrd="1" destOrd="0" presId="urn:microsoft.com/office/officeart/2005/8/layout/hierarchy2"/>
    <dgm:cxn modelId="{87C50F00-569F-4D15-A7B3-EAD40F596B01}" type="presOf" srcId="{2C7FFF8B-41F5-4E9C-9275-1ECA7AE549CF}" destId="{CE6E73A3-CA05-45DD-9C1B-1CA0347DDC3B}" srcOrd="0" destOrd="0" presId="urn:microsoft.com/office/officeart/2005/8/layout/hierarchy2"/>
    <dgm:cxn modelId="{478A9E38-9DA3-4413-A9CA-3C0943681E46}" type="presOf" srcId="{08EDFA05-7136-4BB0-B918-B64CFF8B207C}" destId="{B6214E5D-42C3-40C4-A749-CDDFFB9646E2}" srcOrd="0" destOrd="0" presId="urn:microsoft.com/office/officeart/2005/8/layout/hierarchy2"/>
    <dgm:cxn modelId="{F761110F-AC8F-40FF-94F6-5252F7BA7429}" srcId="{B062D2C1-39CC-4D2A-93F5-F9B9B072D73E}" destId="{F45EFAC9-7887-4D65-964A-0C0E9F39FF6F}" srcOrd="0" destOrd="0" parTransId="{149996FC-8462-4AC1-9C58-FA52D682417C}" sibTransId="{7C563C1D-D595-4776-AD13-32FA09B9CDAF}"/>
    <dgm:cxn modelId="{CD53A826-9E17-410C-8D82-7C2BF4775409}" srcId="{F45EFAC9-7887-4D65-964A-0C0E9F39FF6F}" destId="{42AE4467-A77F-4B30-BE11-DC68B2B40A05}" srcOrd="3" destOrd="0" parTransId="{5FCB6063-DFE9-433B-BC6C-949A604BF2B6}" sibTransId="{4794B032-59E2-4798-AF2C-E8E2B3011E45}"/>
    <dgm:cxn modelId="{E55BD676-6424-4E3A-9F06-B4C17C377BDD}" type="presOf" srcId="{62C3C3C8-E2D1-4415-AEBE-2271835A6E07}" destId="{C5E6C2C5-6577-4372-9274-01CEC95FC17D}" srcOrd="0" destOrd="0" presId="urn:microsoft.com/office/officeart/2005/8/layout/hierarchy2"/>
    <dgm:cxn modelId="{E513314F-DF26-431A-9ACA-3363C8D7EF63}" type="presOf" srcId="{08EDFA05-7136-4BB0-B918-B64CFF8B207C}" destId="{218A55EA-D0CA-4DB9-BB08-CA9835EC0DF2}" srcOrd="1" destOrd="0" presId="urn:microsoft.com/office/officeart/2005/8/layout/hierarchy2"/>
    <dgm:cxn modelId="{BE9ED083-A397-4756-8B64-309D15F8559E}" srcId="{F45EFAC9-7887-4D65-964A-0C0E9F39FF6F}" destId="{2C7FFF8B-41F5-4E9C-9275-1ECA7AE549CF}" srcOrd="1" destOrd="0" parTransId="{9AA4FD6F-9B05-4ED9-99F7-88080E9A4D8A}" sibTransId="{60773344-43B2-4143-AFA1-A8BFF0E404F8}"/>
    <dgm:cxn modelId="{172AC816-9354-489D-89C1-9E9016CAFBAF}" srcId="{F45EFAC9-7887-4D65-964A-0C0E9F39FF6F}" destId="{4098A16D-7661-4284-9010-8FFE0FE0355D}" srcOrd="2" destOrd="0" parTransId="{A497E7E9-66C5-42C2-96EE-D28AD7E2349D}" sibTransId="{EB93D6F9-380A-4951-B2CE-0D335C36DBBF}"/>
    <dgm:cxn modelId="{B0384443-1F4B-4F1B-88E2-111E0E2DA33D}" srcId="{F45EFAC9-7887-4D65-964A-0C0E9F39FF6F}" destId="{62C3C3C8-E2D1-4415-AEBE-2271835A6E07}" srcOrd="0" destOrd="0" parTransId="{08EDFA05-7136-4BB0-B918-B64CFF8B207C}" sibTransId="{AE2A8AD2-5DB3-44F7-8CDB-1999E79457D2}"/>
    <dgm:cxn modelId="{503B6500-691E-4A26-8B91-287A6F0A7546}" type="presOf" srcId="{5FCB6063-DFE9-433B-BC6C-949A604BF2B6}" destId="{0B439C48-B6F1-4F5B-B5A4-04B982FE0C74}" srcOrd="0" destOrd="0" presId="urn:microsoft.com/office/officeart/2005/8/layout/hierarchy2"/>
    <dgm:cxn modelId="{23C14951-FAEE-4C9E-8F9C-1630974FCC52}" type="presOf" srcId="{A497E7E9-66C5-42C2-96EE-D28AD7E2349D}" destId="{8E2C2304-8364-46ED-A1D5-0CFB37B3416F}" srcOrd="0" destOrd="0" presId="urn:microsoft.com/office/officeart/2005/8/layout/hierarchy2"/>
    <dgm:cxn modelId="{F8B5ECAE-4FCD-443B-BEF2-B611DB2B09B3}" type="presParOf" srcId="{7215F110-48B2-479C-ADBB-B39AF3877F39}" destId="{C434EC76-65CF-4DA1-88DA-B3CED4551D64}" srcOrd="0" destOrd="0" presId="urn:microsoft.com/office/officeart/2005/8/layout/hierarchy2"/>
    <dgm:cxn modelId="{530D4206-0201-4ECD-8A41-82AC7CD70EE8}" type="presParOf" srcId="{C434EC76-65CF-4DA1-88DA-B3CED4551D64}" destId="{3BE09992-D420-40EB-B8D2-BA81F408ACA7}" srcOrd="0" destOrd="0" presId="urn:microsoft.com/office/officeart/2005/8/layout/hierarchy2"/>
    <dgm:cxn modelId="{39BF66BE-5F14-4B7F-83C2-1002A5B72CEC}" type="presParOf" srcId="{C434EC76-65CF-4DA1-88DA-B3CED4551D64}" destId="{4155D63F-4110-4BF2-9C0D-F22A71A7C37B}" srcOrd="1" destOrd="0" presId="urn:microsoft.com/office/officeart/2005/8/layout/hierarchy2"/>
    <dgm:cxn modelId="{D2E154A1-A911-40AC-A588-AD8F1A649667}" type="presParOf" srcId="{4155D63F-4110-4BF2-9C0D-F22A71A7C37B}" destId="{B6214E5D-42C3-40C4-A749-CDDFFB9646E2}" srcOrd="0" destOrd="0" presId="urn:microsoft.com/office/officeart/2005/8/layout/hierarchy2"/>
    <dgm:cxn modelId="{EADDB3E6-0499-41C9-B4D1-AF827324B74A}" type="presParOf" srcId="{B6214E5D-42C3-40C4-A749-CDDFFB9646E2}" destId="{218A55EA-D0CA-4DB9-BB08-CA9835EC0DF2}" srcOrd="0" destOrd="0" presId="urn:microsoft.com/office/officeart/2005/8/layout/hierarchy2"/>
    <dgm:cxn modelId="{2AA18525-25BA-4485-90B7-507E538E4686}" type="presParOf" srcId="{4155D63F-4110-4BF2-9C0D-F22A71A7C37B}" destId="{7E94A5C2-A9EE-49E9-91A1-8EB54346D3A5}" srcOrd="1" destOrd="0" presId="urn:microsoft.com/office/officeart/2005/8/layout/hierarchy2"/>
    <dgm:cxn modelId="{5467D47F-903D-4099-AD3E-E63DDA0D1FDC}" type="presParOf" srcId="{7E94A5C2-A9EE-49E9-91A1-8EB54346D3A5}" destId="{C5E6C2C5-6577-4372-9274-01CEC95FC17D}" srcOrd="0" destOrd="0" presId="urn:microsoft.com/office/officeart/2005/8/layout/hierarchy2"/>
    <dgm:cxn modelId="{7EA4DA87-BD70-4BC0-8B26-9908FD28BCE3}" type="presParOf" srcId="{7E94A5C2-A9EE-49E9-91A1-8EB54346D3A5}" destId="{B583607F-61FE-4D68-8889-017F571B7284}" srcOrd="1" destOrd="0" presId="urn:microsoft.com/office/officeart/2005/8/layout/hierarchy2"/>
    <dgm:cxn modelId="{F685286F-57EF-4043-9AF2-A14A09CBCBB6}" type="presParOf" srcId="{4155D63F-4110-4BF2-9C0D-F22A71A7C37B}" destId="{E0D01DDA-A1DE-4BF7-81E8-A4E09FE6B6B6}" srcOrd="2" destOrd="0" presId="urn:microsoft.com/office/officeart/2005/8/layout/hierarchy2"/>
    <dgm:cxn modelId="{F2E40599-DA3D-4125-8956-C8765F2D9056}" type="presParOf" srcId="{E0D01DDA-A1DE-4BF7-81E8-A4E09FE6B6B6}" destId="{0DB446B1-2A8A-4B0C-B5FD-D91910BCB2B5}" srcOrd="0" destOrd="0" presId="urn:microsoft.com/office/officeart/2005/8/layout/hierarchy2"/>
    <dgm:cxn modelId="{BD426ED9-3CA1-4C50-B19A-567A64F51A90}" type="presParOf" srcId="{4155D63F-4110-4BF2-9C0D-F22A71A7C37B}" destId="{F967D48F-D951-41AA-83F0-B42AAA279629}" srcOrd="3" destOrd="0" presId="urn:microsoft.com/office/officeart/2005/8/layout/hierarchy2"/>
    <dgm:cxn modelId="{19EE11B3-3D20-4FD2-86AF-7C8CA363665F}" type="presParOf" srcId="{F967D48F-D951-41AA-83F0-B42AAA279629}" destId="{CE6E73A3-CA05-45DD-9C1B-1CA0347DDC3B}" srcOrd="0" destOrd="0" presId="urn:microsoft.com/office/officeart/2005/8/layout/hierarchy2"/>
    <dgm:cxn modelId="{02D08149-7620-4FEF-8B51-5DB98B9E9E4B}" type="presParOf" srcId="{F967D48F-D951-41AA-83F0-B42AAA279629}" destId="{B71CBAB3-2F8B-402F-8BA2-447D61153F95}" srcOrd="1" destOrd="0" presId="urn:microsoft.com/office/officeart/2005/8/layout/hierarchy2"/>
    <dgm:cxn modelId="{65C7DF85-D7EE-40A5-84A9-81A13401701C}" type="presParOf" srcId="{4155D63F-4110-4BF2-9C0D-F22A71A7C37B}" destId="{8E2C2304-8364-46ED-A1D5-0CFB37B3416F}" srcOrd="4" destOrd="0" presId="urn:microsoft.com/office/officeart/2005/8/layout/hierarchy2"/>
    <dgm:cxn modelId="{5AD26C11-A080-4C3B-98FA-B47C68A9E074}" type="presParOf" srcId="{8E2C2304-8364-46ED-A1D5-0CFB37B3416F}" destId="{726E535A-3A7D-4275-AC7C-A8E71AB70CC4}" srcOrd="0" destOrd="0" presId="urn:microsoft.com/office/officeart/2005/8/layout/hierarchy2"/>
    <dgm:cxn modelId="{A10AADC3-1CCE-4728-8DB4-E512488B26F7}" type="presParOf" srcId="{4155D63F-4110-4BF2-9C0D-F22A71A7C37B}" destId="{C9DEDD51-5692-4B7F-B54E-31633C672099}" srcOrd="5" destOrd="0" presId="urn:microsoft.com/office/officeart/2005/8/layout/hierarchy2"/>
    <dgm:cxn modelId="{3F83E112-D46A-44F2-986E-2FFD3E478CA9}" type="presParOf" srcId="{C9DEDD51-5692-4B7F-B54E-31633C672099}" destId="{1CFD443B-EDBA-4F37-B1ED-8C8498C1F927}" srcOrd="0" destOrd="0" presId="urn:microsoft.com/office/officeart/2005/8/layout/hierarchy2"/>
    <dgm:cxn modelId="{DF31A8C1-9AAB-448C-BF55-968603D8417B}" type="presParOf" srcId="{C9DEDD51-5692-4B7F-B54E-31633C672099}" destId="{4B28D77E-7321-4086-A388-98D5DB1A260A}" srcOrd="1" destOrd="0" presId="urn:microsoft.com/office/officeart/2005/8/layout/hierarchy2"/>
    <dgm:cxn modelId="{C72D0C17-25E2-4073-82E1-CDC4E96BAAF5}" type="presParOf" srcId="{4155D63F-4110-4BF2-9C0D-F22A71A7C37B}" destId="{0B439C48-B6F1-4F5B-B5A4-04B982FE0C74}" srcOrd="6" destOrd="0" presId="urn:microsoft.com/office/officeart/2005/8/layout/hierarchy2"/>
    <dgm:cxn modelId="{685BD22F-8460-4284-A528-5B804F4F6807}" type="presParOf" srcId="{0B439C48-B6F1-4F5B-B5A4-04B982FE0C74}" destId="{9ED2731C-E1FD-4CB4-B108-34A522E45312}" srcOrd="0" destOrd="0" presId="urn:microsoft.com/office/officeart/2005/8/layout/hierarchy2"/>
    <dgm:cxn modelId="{042D6967-936A-428F-89BF-F02E1B9B0C84}" type="presParOf" srcId="{4155D63F-4110-4BF2-9C0D-F22A71A7C37B}" destId="{63E3C5BB-7C37-4C4D-AF49-4168CEAC2A27}" srcOrd="7" destOrd="0" presId="urn:microsoft.com/office/officeart/2005/8/layout/hierarchy2"/>
    <dgm:cxn modelId="{EE3F9726-FD17-4F1E-8D32-FEE01733EC48}" type="presParOf" srcId="{63E3C5BB-7C37-4C4D-AF49-4168CEAC2A27}" destId="{4FC0F9C9-5FA1-47FD-834A-717A9CDE2E62}" srcOrd="0" destOrd="0" presId="urn:microsoft.com/office/officeart/2005/8/layout/hierarchy2"/>
    <dgm:cxn modelId="{6319965A-8CE5-459B-94EB-83800A4CF863}" type="presParOf" srcId="{63E3C5BB-7C37-4C4D-AF49-4168CEAC2A27}" destId="{6941F79B-D9E6-43F1-A0CB-1CC26A2137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2D2C1-39CC-4D2A-93F5-F9B9B072D7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45EFAC9-7887-4D65-964A-0C0E9F39FF6F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2. Понимание особенностей естественнонаучного (ЕН) исследования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49996FC-8462-4AC1-9C58-FA52D682417C}" type="parTrans" cxnId="{F761110F-AC8F-40FF-94F6-5252F7BA742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C563C1D-D595-4776-AD13-32FA09B9CDAF}" type="sibTrans" cxnId="{F761110F-AC8F-40FF-94F6-5252F7BA742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2C3C3C8-E2D1-4415-AEBE-2271835A6E07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2.1. Распознавать, формулировать цель ЕН исследования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EDFA05-7136-4BB0-B918-B64CFF8B207C}" type="parTrans" cxnId="{B0384443-1F4B-4F1B-88E2-111E0E2DA33D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2A8AD2-5DB3-44F7-8CDB-1999E79457D2}" type="sibTrans" cxnId="{B0384443-1F4B-4F1B-88E2-111E0E2DA33D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C7FFF8B-41F5-4E9C-9275-1ECA7AE549CF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2.2. Оценивать способ научного исследования вопроса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A4FD6F-9B05-4ED9-99F7-88080E9A4D8A}" type="parTrans" cxnId="{BE9ED083-A397-4756-8B64-309D15F8559E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0773344-43B2-4143-AFA1-A8BFF0E404F8}" type="sibTrans" cxnId="{BE9ED083-A397-4756-8B64-309D15F8559E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098A16D-7661-4284-9010-8FFE0FE0355D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2.3. Выдвигать, объяснять научные гипотезы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497E7E9-66C5-42C2-96EE-D28AD7E2349D}" type="parTrans" cxnId="{172AC816-9354-489D-89C1-9E9016CAFBAF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B93D6F9-380A-4951-B2CE-0D335C36DBBF}" type="sibTrans" cxnId="{172AC816-9354-489D-89C1-9E9016CAFBAF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2AE4467-A77F-4B30-BE11-DC68B2B40A05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2.4. Описывать и оценивать способы работы ученых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FCB6063-DFE9-433B-BC6C-949A604BF2B6}" type="parTrans" cxnId="{CD53A826-9E17-410C-8D82-7C2BF4775409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794B032-59E2-4798-AF2C-E8E2B3011E45}" type="sibTrans" cxnId="{CD53A826-9E17-410C-8D82-7C2BF477540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215F110-48B2-479C-ADBB-B39AF3877F39}" type="pres">
      <dgm:prSet presAssocID="{B062D2C1-39CC-4D2A-93F5-F9B9B072D7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4EC76-65CF-4DA1-88DA-B3CED4551D64}" type="pres">
      <dgm:prSet presAssocID="{F45EFAC9-7887-4D65-964A-0C0E9F39FF6F}" presName="root1" presStyleCnt="0"/>
      <dgm:spPr/>
    </dgm:pt>
    <dgm:pt modelId="{3BE09992-D420-40EB-B8D2-BA81F408ACA7}" type="pres">
      <dgm:prSet presAssocID="{F45EFAC9-7887-4D65-964A-0C0E9F39FF6F}" presName="LevelOneTextNode" presStyleLbl="node0" presStyleIdx="0" presStyleCnt="1" custScaleX="252044" custScaleY="269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5D63F-4110-4BF2-9C0D-F22A71A7C37B}" type="pres">
      <dgm:prSet presAssocID="{F45EFAC9-7887-4D65-964A-0C0E9F39FF6F}" presName="level2hierChild" presStyleCnt="0"/>
      <dgm:spPr/>
    </dgm:pt>
    <dgm:pt modelId="{B6214E5D-42C3-40C4-A749-CDDFFB9646E2}" type="pres">
      <dgm:prSet presAssocID="{08EDFA05-7136-4BB0-B918-B64CFF8B207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18A55EA-D0CA-4DB9-BB08-CA9835EC0DF2}" type="pres">
      <dgm:prSet presAssocID="{08EDFA05-7136-4BB0-B918-B64CFF8B207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E94A5C2-A9EE-49E9-91A1-8EB54346D3A5}" type="pres">
      <dgm:prSet presAssocID="{62C3C3C8-E2D1-4415-AEBE-2271835A6E07}" presName="root2" presStyleCnt="0"/>
      <dgm:spPr/>
    </dgm:pt>
    <dgm:pt modelId="{C5E6C2C5-6577-4372-9274-01CEC95FC17D}" type="pres">
      <dgm:prSet presAssocID="{62C3C3C8-E2D1-4415-AEBE-2271835A6E07}" presName="LevelTwoTextNode" presStyleLbl="node2" presStyleIdx="0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3607F-61FE-4D68-8889-017F571B7284}" type="pres">
      <dgm:prSet presAssocID="{62C3C3C8-E2D1-4415-AEBE-2271835A6E07}" presName="level3hierChild" presStyleCnt="0"/>
      <dgm:spPr/>
    </dgm:pt>
    <dgm:pt modelId="{E0D01DDA-A1DE-4BF7-81E8-A4E09FE6B6B6}" type="pres">
      <dgm:prSet presAssocID="{9AA4FD6F-9B05-4ED9-99F7-88080E9A4D8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DB446B1-2A8A-4B0C-B5FD-D91910BCB2B5}" type="pres">
      <dgm:prSet presAssocID="{9AA4FD6F-9B05-4ED9-99F7-88080E9A4D8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967D48F-D951-41AA-83F0-B42AAA279629}" type="pres">
      <dgm:prSet presAssocID="{2C7FFF8B-41F5-4E9C-9275-1ECA7AE549CF}" presName="root2" presStyleCnt="0"/>
      <dgm:spPr/>
    </dgm:pt>
    <dgm:pt modelId="{CE6E73A3-CA05-45DD-9C1B-1CA0347DDC3B}" type="pres">
      <dgm:prSet presAssocID="{2C7FFF8B-41F5-4E9C-9275-1ECA7AE549CF}" presName="LevelTwoTextNode" presStyleLbl="node2" presStyleIdx="1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CBAB3-2F8B-402F-8BA2-447D61153F95}" type="pres">
      <dgm:prSet presAssocID="{2C7FFF8B-41F5-4E9C-9275-1ECA7AE549CF}" presName="level3hierChild" presStyleCnt="0"/>
      <dgm:spPr/>
    </dgm:pt>
    <dgm:pt modelId="{8E2C2304-8364-46ED-A1D5-0CFB37B3416F}" type="pres">
      <dgm:prSet presAssocID="{A497E7E9-66C5-42C2-96EE-D28AD7E2349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26E535A-3A7D-4275-AC7C-A8E71AB70CC4}" type="pres">
      <dgm:prSet presAssocID="{A497E7E9-66C5-42C2-96EE-D28AD7E2349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9DEDD51-5692-4B7F-B54E-31633C672099}" type="pres">
      <dgm:prSet presAssocID="{4098A16D-7661-4284-9010-8FFE0FE0355D}" presName="root2" presStyleCnt="0"/>
      <dgm:spPr/>
    </dgm:pt>
    <dgm:pt modelId="{1CFD443B-EDBA-4F37-B1ED-8C8498C1F927}" type="pres">
      <dgm:prSet presAssocID="{4098A16D-7661-4284-9010-8FFE0FE0355D}" presName="LevelTwoTextNode" presStyleLbl="node2" presStyleIdx="2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8D77E-7321-4086-A388-98D5DB1A260A}" type="pres">
      <dgm:prSet presAssocID="{4098A16D-7661-4284-9010-8FFE0FE0355D}" presName="level3hierChild" presStyleCnt="0"/>
      <dgm:spPr/>
    </dgm:pt>
    <dgm:pt modelId="{0B439C48-B6F1-4F5B-B5A4-04B982FE0C74}" type="pres">
      <dgm:prSet presAssocID="{5FCB6063-DFE9-433B-BC6C-949A604BF2B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ED2731C-E1FD-4CB4-B108-34A522E45312}" type="pres">
      <dgm:prSet presAssocID="{5FCB6063-DFE9-433B-BC6C-949A604BF2B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3E3C5BB-7C37-4C4D-AF49-4168CEAC2A27}" type="pres">
      <dgm:prSet presAssocID="{42AE4467-A77F-4B30-BE11-DC68B2B40A05}" presName="root2" presStyleCnt="0"/>
      <dgm:spPr/>
    </dgm:pt>
    <dgm:pt modelId="{4FC0F9C9-5FA1-47FD-834A-717A9CDE2E62}" type="pres">
      <dgm:prSet presAssocID="{42AE4467-A77F-4B30-BE11-DC68B2B40A05}" presName="LevelTwoTextNode" presStyleLbl="node2" presStyleIdx="3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1F79B-D9E6-43F1-A0CB-1CC26A21370E}" type="pres">
      <dgm:prSet presAssocID="{42AE4467-A77F-4B30-BE11-DC68B2B40A05}" presName="level3hierChild" presStyleCnt="0"/>
      <dgm:spPr/>
    </dgm:pt>
  </dgm:ptLst>
  <dgm:cxnLst>
    <dgm:cxn modelId="{172AC816-9354-489D-89C1-9E9016CAFBAF}" srcId="{F45EFAC9-7887-4D65-964A-0C0E9F39FF6F}" destId="{4098A16D-7661-4284-9010-8FFE0FE0355D}" srcOrd="2" destOrd="0" parTransId="{A497E7E9-66C5-42C2-96EE-D28AD7E2349D}" sibTransId="{EB93D6F9-380A-4951-B2CE-0D335C36DBBF}"/>
    <dgm:cxn modelId="{7C6223B0-DB2B-4AFD-88C5-10FA90BDC0E7}" type="presOf" srcId="{42AE4467-A77F-4B30-BE11-DC68B2B40A05}" destId="{4FC0F9C9-5FA1-47FD-834A-717A9CDE2E62}" srcOrd="0" destOrd="0" presId="urn:microsoft.com/office/officeart/2005/8/layout/hierarchy2"/>
    <dgm:cxn modelId="{F2C7EE8B-207E-44F8-B51C-4786063A6615}" type="presOf" srcId="{A497E7E9-66C5-42C2-96EE-D28AD7E2349D}" destId="{8E2C2304-8364-46ED-A1D5-0CFB37B3416F}" srcOrd="0" destOrd="0" presId="urn:microsoft.com/office/officeart/2005/8/layout/hierarchy2"/>
    <dgm:cxn modelId="{CD53A826-9E17-410C-8D82-7C2BF4775409}" srcId="{F45EFAC9-7887-4D65-964A-0C0E9F39FF6F}" destId="{42AE4467-A77F-4B30-BE11-DC68B2B40A05}" srcOrd="3" destOrd="0" parTransId="{5FCB6063-DFE9-433B-BC6C-949A604BF2B6}" sibTransId="{4794B032-59E2-4798-AF2C-E8E2B3011E45}"/>
    <dgm:cxn modelId="{B0384443-1F4B-4F1B-88E2-111E0E2DA33D}" srcId="{F45EFAC9-7887-4D65-964A-0C0E9F39FF6F}" destId="{62C3C3C8-E2D1-4415-AEBE-2271835A6E07}" srcOrd="0" destOrd="0" parTransId="{08EDFA05-7136-4BB0-B918-B64CFF8B207C}" sibTransId="{AE2A8AD2-5DB3-44F7-8CDB-1999E79457D2}"/>
    <dgm:cxn modelId="{51FBD5B3-3F54-463E-9327-91D4A39B5576}" type="presOf" srcId="{08EDFA05-7136-4BB0-B918-B64CFF8B207C}" destId="{218A55EA-D0CA-4DB9-BB08-CA9835EC0DF2}" srcOrd="1" destOrd="0" presId="urn:microsoft.com/office/officeart/2005/8/layout/hierarchy2"/>
    <dgm:cxn modelId="{1706E90B-96B6-42EC-B804-8F471EA0CF42}" type="presOf" srcId="{F45EFAC9-7887-4D65-964A-0C0E9F39FF6F}" destId="{3BE09992-D420-40EB-B8D2-BA81F408ACA7}" srcOrd="0" destOrd="0" presId="urn:microsoft.com/office/officeart/2005/8/layout/hierarchy2"/>
    <dgm:cxn modelId="{39E06FDC-54D1-47AD-8974-7569CF56EBE7}" type="presOf" srcId="{5FCB6063-DFE9-433B-BC6C-949A604BF2B6}" destId="{9ED2731C-E1FD-4CB4-B108-34A522E45312}" srcOrd="1" destOrd="0" presId="urn:microsoft.com/office/officeart/2005/8/layout/hierarchy2"/>
    <dgm:cxn modelId="{F761110F-AC8F-40FF-94F6-5252F7BA7429}" srcId="{B062D2C1-39CC-4D2A-93F5-F9B9B072D73E}" destId="{F45EFAC9-7887-4D65-964A-0C0E9F39FF6F}" srcOrd="0" destOrd="0" parTransId="{149996FC-8462-4AC1-9C58-FA52D682417C}" sibTransId="{7C563C1D-D595-4776-AD13-32FA09B9CDAF}"/>
    <dgm:cxn modelId="{E7DEB7F6-29BE-4A1F-8F60-C5F37AE544B4}" type="presOf" srcId="{B062D2C1-39CC-4D2A-93F5-F9B9B072D73E}" destId="{7215F110-48B2-479C-ADBB-B39AF3877F39}" srcOrd="0" destOrd="0" presId="urn:microsoft.com/office/officeart/2005/8/layout/hierarchy2"/>
    <dgm:cxn modelId="{BDEF0395-9EE0-4E27-B0FF-0563208E0909}" type="presOf" srcId="{9AA4FD6F-9B05-4ED9-99F7-88080E9A4D8A}" destId="{E0D01DDA-A1DE-4BF7-81E8-A4E09FE6B6B6}" srcOrd="0" destOrd="0" presId="urn:microsoft.com/office/officeart/2005/8/layout/hierarchy2"/>
    <dgm:cxn modelId="{06128DF2-BEB5-45EA-9B46-9E7037BA00F5}" type="presOf" srcId="{A497E7E9-66C5-42C2-96EE-D28AD7E2349D}" destId="{726E535A-3A7D-4275-AC7C-A8E71AB70CC4}" srcOrd="1" destOrd="0" presId="urn:microsoft.com/office/officeart/2005/8/layout/hierarchy2"/>
    <dgm:cxn modelId="{747E63B8-FCFD-40CE-9C96-1F57A2E02755}" type="presOf" srcId="{4098A16D-7661-4284-9010-8FFE0FE0355D}" destId="{1CFD443B-EDBA-4F37-B1ED-8C8498C1F927}" srcOrd="0" destOrd="0" presId="urn:microsoft.com/office/officeart/2005/8/layout/hierarchy2"/>
    <dgm:cxn modelId="{BE9ED083-A397-4756-8B64-309D15F8559E}" srcId="{F45EFAC9-7887-4D65-964A-0C0E9F39FF6F}" destId="{2C7FFF8B-41F5-4E9C-9275-1ECA7AE549CF}" srcOrd="1" destOrd="0" parTransId="{9AA4FD6F-9B05-4ED9-99F7-88080E9A4D8A}" sibTransId="{60773344-43B2-4143-AFA1-A8BFF0E404F8}"/>
    <dgm:cxn modelId="{4E724CE1-9324-49F1-A1E2-80CE2DA1AFF2}" type="presOf" srcId="{9AA4FD6F-9B05-4ED9-99F7-88080E9A4D8A}" destId="{0DB446B1-2A8A-4B0C-B5FD-D91910BCB2B5}" srcOrd="1" destOrd="0" presId="urn:microsoft.com/office/officeart/2005/8/layout/hierarchy2"/>
    <dgm:cxn modelId="{37C6A21A-20A2-41AC-A13C-D3C5E6CB737A}" type="presOf" srcId="{2C7FFF8B-41F5-4E9C-9275-1ECA7AE549CF}" destId="{CE6E73A3-CA05-45DD-9C1B-1CA0347DDC3B}" srcOrd="0" destOrd="0" presId="urn:microsoft.com/office/officeart/2005/8/layout/hierarchy2"/>
    <dgm:cxn modelId="{C882D9B5-398E-4AC4-8553-2200E873643B}" type="presOf" srcId="{08EDFA05-7136-4BB0-B918-B64CFF8B207C}" destId="{B6214E5D-42C3-40C4-A749-CDDFFB9646E2}" srcOrd="0" destOrd="0" presId="urn:microsoft.com/office/officeart/2005/8/layout/hierarchy2"/>
    <dgm:cxn modelId="{5DF7AF25-3EE6-4B0F-943F-595C3ADAFFE5}" type="presOf" srcId="{62C3C3C8-E2D1-4415-AEBE-2271835A6E07}" destId="{C5E6C2C5-6577-4372-9274-01CEC95FC17D}" srcOrd="0" destOrd="0" presId="urn:microsoft.com/office/officeart/2005/8/layout/hierarchy2"/>
    <dgm:cxn modelId="{0EC171D2-1951-4581-A672-0E78FF776B00}" type="presOf" srcId="{5FCB6063-DFE9-433B-BC6C-949A604BF2B6}" destId="{0B439C48-B6F1-4F5B-B5A4-04B982FE0C74}" srcOrd="0" destOrd="0" presId="urn:microsoft.com/office/officeart/2005/8/layout/hierarchy2"/>
    <dgm:cxn modelId="{AD33EC4B-3E91-49AD-B934-FB07DB8400BD}" type="presParOf" srcId="{7215F110-48B2-479C-ADBB-B39AF3877F39}" destId="{C434EC76-65CF-4DA1-88DA-B3CED4551D64}" srcOrd="0" destOrd="0" presId="urn:microsoft.com/office/officeart/2005/8/layout/hierarchy2"/>
    <dgm:cxn modelId="{C1454401-B421-4241-AE44-4EAB1BAD4E7D}" type="presParOf" srcId="{C434EC76-65CF-4DA1-88DA-B3CED4551D64}" destId="{3BE09992-D420-40EB-B8D2-BA81F408ACA7}" srcOrd="0" destOrd="0" presId="urn:microsoft.com/office/officeart/2005/8/layout/hierarchy2"/>
    <dgm:cxn modelId="{EF2170E6-DC91-42A5-8AFE-DBF27931A869}" type="presParOf" srcId="{C434EC76-65CF-4DA1-88DA-B3CED4551D64}" destId="{4155D63F-4110-4BF2-9C0D-F22A71A7C37B}" srcOrd="1" destOrd="0" presId="urn:microsoft.com/office/officeart/2005/8/layout/hierarchy2"/>
    <dgm:cxn modelId="{E2A07851-D8D7-480F-9774-DEAEB98D9F85}" type="presParOf" srcId="{4155D63F-4110-4BF2-9C0D-F22A71A7C37B}" destId="{B6214E5D-42C3-40C4-A749-CDDFFB9646E2}" srcOrd="0" destOrd="0" presId="urn:microsoft.com/office/officeart/2005/8/layout/hierarchy2"/>
    <dgm:cxn modelId="{3F82BD46-D44D-4B61-88D5-FDC276AF748B}" type="presParOf" srcId="{B6214E5D-42C3-40C4-A749-CDDFFB9646E2}" destId="{218A55EA-D0CA-4DB9-BB08-CA9835EC0DF2}" srcOrd="0" destOrd="0" presId="urn:microsoft.com/office/officeart/2005/8/layout/hierarchy2"/>
    <dgm:cxn modelId="{8FF5936C-6956-4FD0-A2B5-FFF38A175F01}" type="presParOf" srcId="{4155D63F-4110-4BF2-9C0D-F22A71A7C37B}" destId="{7E94A5C2-A9EE-49E9-91A1-8EB54346D3A5}" srcOrd="1" destOrd="0" presId="urn:microsoft.com/office/officeart/2005/8/layout/hierarchy2"/>
    <dgm:cxn modelId="{D43610FC-4D6C-4FA2-BB33-6221C5AB655A}" type="presParOf" srcId="{7E94A5C2-A9EE-49E9-91A1-8EB54346D3A5}" destId="{C5E6C2C5-6577-4372-9274-01CEC95FC17D}" srcOrd="0" destOrd="0" presId="urn:microsoft.com/office/officeart/2005/8/layout/hierarchy2"/>
    <dgm:cxn modelId="{AF2FABF6-B865-4D0D-A95B-65815D318A89}" type="presParOf" srcId="{7E94A5C2-A9EE-49E9-91A1-8EB54346D3A5}" destId="{B583607F-61FE-4D68-8889-017F571B7284}" srcOrd="1" destOrd="0" presId="urn:microsoft.com/office/officeart/2005/8/layout/hierarchy2"/>
    <dgm:cxn modelId="{4585F84D-D335-4AF3-BA2C-4878C799647C}" type="presParOf" srcId="{4155D63F-4110-4BF2-9C0D-F22A71A7C37B}" destId="{E0D01DDA-A1DE-4BF7-81E8-A4E09FE6B6B6}" srcOrd="2" destOrd="0" presId="urn:microsoft.com/office/officeart/2005/8/layout/hierarchy2"/>
    <dgm:cxn modelId="{185BAA99-0C7D-49E2-84AE-A5267463ABD7}" type="presParOf" srcId="{E0D01DDA-A1DE-4BF7-81E8-A4E09FE6B6B6}" destId="{0DB446B1-2A8A-4B0C-B5FD-D91910BCB2B5}" srcOrd="0" destOrd="0" presId="urn:microsoft.com/office/officeart/2005/8/layout/hierarchy2"/>
    <dgm:cxn modelId="{278CF781-B6DC-4FBB-807C-EE5D4810432C}" type="presParOf" srcId="{4155D63F-4110-4BF2-9C0D-F22A71A7C37B}" destId="{F967D48F-D951-41AA-83F0-B42AAA279629}" srcOrd="3" destOrd="0" presId="urn:microsoft.com/office/officeart/2005/8/layout/hierarchy2"/>
    <dgm:cxn modelId="{BFF6D504-59C2-485E-B30C-7566D7E0CCDB}" type="presParOf" srcId="{F967D48F-D951-41AA-83F0-B42AAA279629}" destId="{CE6E73A3-CA05-45DD-9C1B-1CA0347DDC3B}" srcOrd="0" destOrd="0" presId="urn:microsoft.com/office/officeart/2005/8/layout/hierarchy2"/>
    <dgm:cxn modelId="{994A92F5-7F97-4E5C-918E-DD0AC7F50797}" type="presParOf" srcId="{F967D48F-D951-41AA-83F0-B42AAA279629}" destId="{B71CBAB3-2F8B-402F-8BA2-447D61153F95}" srcOrd="1" destOrd="0" presId="urn:microsoft.com/office/officeart/2005/8/layout/hierarchy2"/>
    <dgm:cxn modelId="{393227FC-32C3-48D2-B5F1-E30272EEEBE3}" type="presParOf" srcId="{4155D63F-4110-4BF2-9C0D-F22A71A7C37B}" destId="{8E2C2304-8364-46ED-A1D5-0CFB37B3416F}" srcOrd="4" destOrd="0" presId="urn:microsoft.com/office/officeart/2005/8/layout/hierarchy2"/>
    <dgm:cxn modelId="{6D6CD9B2-C76D-43AA-B73D-937AE1E37CDC}" type="presParOf" srcId="{8E2C2304-8364-46ED-A1D5-0CFB37B3416F}" destId="{726E535A-3A7D-4275-AC7C-A8E71AB70CC4}" srcOrd="0" destOrd="0" presId="urn:microsoft.com/office/officeart/2005/8/layout/hierarchy2"/>
    <dgm:cxn modelId="{F88AFC94-58EA-43C4-8E6D-82CC112432CE}" type="presParOf" srcId="{4155D63F-4110-4BF2-9C0D-F22A71A7C37B}" destId="{C9DEDD51-5692-4B7F-B54E-31633C672099}" srcOrd="5" destOrd="0" presId="urn:microsoft.com/office/officeart/2005/8/layout/hierarchy2"/>
    <dgm:cxn modelId="{6AB54E7E-EBAC-4199-BE6E-0CABE4CB15DE}" type="presParOf" srcId="{C9DEDD51-5692-4B7F-B54E-31633C672099}" destId="{1CFD443B-EDBA-4F37-B1ED-8C8498C1F927}" srcOrd="0" destOrd="0" presId="urn:microsoft.com/office/officeart/2005/8/layout/hierarchy2"/>
    <dgm:cxn modelId="{50F2AB38-1315-4670-BCAF-AC74D42230AD}" type="presParOf" srcId="{C9DEDD51-5692-4B7F-B54E-31633C672099}" destId="{4B28D77E-7321-4086-A388-98D5DB1A260A}" srcOrd="1" destOrd="0" presId="urn:microsoft.com/office/officeart/2005/8/layout/hierarchy2"/>
    <dgm:cxn modelId="{32802FDC-8C83-4981-90C0-16636E83060C}" type="presParOf" srcId="{4155D63F-4110-4BF2-9C0D-F22A71A7C37B}" destId="{0B439C48-B6F1-4F5B-B5A4-04B982FE0C74}" srcOrd="6" destOrd="0" presId="urn:microsoft.com/office/officeart/2005/8/layout/hierarchy2"/>
    <dgm:cxn modelId="{4C46C97D-AFB1-476B-B024-DAEEE6E0A7F6}" type="presParOf" srcId="{0B439C48-B6F1-4F5B-B5A4-04B982FE0C74}" destId="{9ED2731C-E1FD-4CB4-B108-34A522E45312}" srcOrd="0" destOrd="0" presId="urn:microsoft.com/office/officeart/2005/8/layout/hierarchy2"/>
    <dgm:cxn modelId="{0FFCF4AA-DA19-44D2-B32C-11C7DCB8A57B}" type="presParOf" srcId="{4155D63F-4110-4BF2-9C0D-F22A71A7C37B}" destId="{63E3C5BB-7C37-4C4D-AF49-4168CEAC2A27}" srcOrd="7" destOrd="0" presId="urn:microsoft.com/office/officeart/2005/8/layout/hierarchy2"/>
    <dgm:cxn modelId="{6F934988-8A81-4362-BE7D-262B14CA2481}" type="presParOf" srcId="{63E3C5BB-7C37-4C4D-AF49-4168CEAC2A27}" destId="{4FC0F9C9-5FA1-47FD-834A-717A9CDE2E62}" srcOrd="0" destOrd="0" presId="urn:microsoft.com/office/officeart/2005/8/layout/hierarchy2"/>
    <dgm:cxn modelId="{3DE77CAD-6D27-4E04-AA11-D6FD34E3E1F0}" type="presParOf" srcId="{63E3C5BB-7C37-4C4D-AF49-4168CEAC2A27}" destId="{6941F79B-D9E6-43F1-A0CB-1CC26A2137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62D2C1-39CC-4D2A-93F5-F9B9B072D73E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45EFAC9-7887-4D65-964A-0C0E9F39FF6F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3. Интерпретация данных и использование научных доказательств для получения вывода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49996FC-8462-4AC1-9C58-FA52D682417C}" type="parTrans" cxnId="{F761110F-AC8F-40FF-94F6-5252F7BA742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C563C1D-D595-4776-AD13-32FA09B9CDAF}" type="sibTrans" cxnId="{F761110F-AC8F-40FF-94F6-5252F7BA742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2C3C3C8-E2D1-4415-AEBE-2271835A6E07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3.1. Анализировать и интерпретировать данные, делать выводы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EDFA05-7136-4BB0-B918-B64CFF8B207C}" type="parTrans" cxnId="{B0384443-1F4B-4F1B-88E2-111E0E2DA33D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2A8AD2-5DB3-44F7-8CDB-1999E79457D2}" type="sibTrans" cxnId="{B0384443-1F4B-4F1B-88E2-111E0E2DA33D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C7FFF8B-41F5-4E9C-9275-1ECA7AE549CF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3.2 Преобразовывать одну форму в другую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A4FD6F-9B05-4ED9-99F7-88080E9A4D8A}" type="parTrans" cxnId="{BE9ED083-A397-4756-8B64-309D15F8559E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0773344-43B2-4143-AFA1-A8BFF0E404F8}" type="sibTrans" cxnId="{BE9ED083-A397-4756-8B64-309D15F8559E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098A16D-7661-4284-9010-8FFE0FE0355D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3.3. Распознавать допущения и доказательства в научных текстах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497E7E9-66C5-42C2-96EE-D28AD7E2349D}" type="parTrans" cxnId="{172AC816-9354-489D-89C1-9E9016CAFBAF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B93D6F9-380A-4951-B2CE-0D335C36DBBF}" type="sibTrans" cxnId="{172AC816-9354-489D-89C1-9E9016CAFBAF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2AE4467-A77F-4B30-BE11-DC68B2B40A05}">
      <dgm:prSet phldrT="[Текст]" custT="1"/>
      <dgm:spPr/>
      <dgm:t>
        <a:bodyPr/>
        <a:lstStyle/>
        <a:p>
          <a:r>
            <a:rPr lang="ru-RU" sz="1200" dirty="0" smtClean="0">
              <a:latin typeface="PT Sans" panose="020B0503020203020204" pitchFamily="34" charset="-52"/>
              <a:ea typeface="PT Sans" panose="020B0503020203020204" pitchFamily="34" charset="-52"/>
            </a:rPr>
            <a:t>3.4. Оценивать с научной точки зрения аргументы из различных источников</a:t>
          </a:r>
          <a:endParaRPr lang="ru-RU" sz="12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FCB6063-DFE9-433B-BC6C-949A604BF2B6}" type="parTrans" cxnId="{CD53A826-9E17-410C-8D82-7C2BF4775409}">
      <dgm:prSet custT="1"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794B032-59E2-4798-AF2C-E8E2B3011E45}" type="sibTrans" cxnId="{CD53A826-9E17-410C-8D82-7C2BF4775409}">
      <dgm:prSet/>
      <dgm:spPr/>
      <dgm:t>
        <a:bodyPr/>
        <a:lstStyle/>
        <a:p>
          <a:endParaRPr lang="ru-RU" sz="120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215F110-48B2-479C-ADBB-B39AF3877F39}" type="pres">
      <dgm:prSet presAssocID="{B062D2C1-39CC-4D2A-93F5-F9B9B072D7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4EC76-65CF-4DA1-88DA-B3CED4551D64}" type="pres">
      <dgm:prSet presAssocID="{F45EFAC9-7887-4D65-964A-0C0E9F39FF6F}" presName="root1" presStyleCnt="0"/>
      <dgm:spPr/>
    </dgm:pt>
    <dgm:pt modelId="{3BE09992-D420-40EB-B8D2-BA81F408ACA7}" type="pres">
      <dgm:prSet presAssocID="{F45EFAC9-7887-4D65-964A-0C0E9F39FF6F}" presName="LevelOneTextNode" presStyleLbl="node0" presStyleIdx="0" presStyleCnt="1" custScaleX="252044" custScaleY="347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5D63F-4110-4BF2-9C0D-F22A71A7C37B}" type="pres">
      <dgm:prSet presAssocID="{F45EFAC9-7887-4D65-964A-0C0E9F39FF6F}" presName="level2hierChild" presStyleCnt="0"/>
      <dgm:spPr/>
    </dgm:pt>
    <dgm:pt modelId="{B6214E5D-42C3-40C4-A749-CDDFFB9646E2}" type="pres">
      <dgm:prSet presAssocID="{08EDFA05-7136-4BB0-B918-B64CFF8B207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18A55EA-D0CA-4DB9-BB08-CA9835EC0DF2}" type="pres">
      <dgm:prSet presAssocID="{08EDFA05-7136-4BB0-B918-B64CFF8B207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E94A5C2-A9EE-49E9-91A1-8EB54346D3A5}" type="pres">
      <dgm:prSet presAssocID="{62C3C3C8-E2D1-4415-AEBE-2271835A6E07}" presName="root2" presStyleCnt="0"/>
      <dgm:spPr/>
    </dgm:pt>
    <dgm:pt modelId="{C5E6C2C5-6577-4372-9274-01CEC95FC17D}" type="pres">
      <dgm:prSet presAssocID="{62C3C3C8-E2D1-4415-AEBE-2271835A6E07}" presName="LevelTwoTextNode" presStyleLbl="node2" presStyleIdx="0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3607F-61FE-4D68-8889-017F571B7284}" type="pres">
      <dgm:prSet presAssocID="{62C3C3C8-E2D1-4415-AEBE-2271835A6E07}" presName="level3hierChild" presStyleCnt="0"/>
      <dgm:spPr/>
    </dgm:pt>
    <dgm:pt modelId="{E0D01DDA-A1DE-4BF7-81E8-A4E09FE6B6B6}" type="pres">
      <dgm:prSet presAssocID="{9AA4FD6F-9B05-4ED9-99F7-88080E9A4D8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DB446B1-2A8A-4B0C-B5FD-D91910BCB2B5}" type="pres">
      <dgm:prSet presAssocID="{9AA4FD6F-9B05-4ED9-99F7-88080E9A4D8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967D48F-D951-41AA-83F0-B42AAA279629}" type="pres">
      <dgm:prSet presAssocID="{2C7FFF8B-41F5-4E9C-9275-1ECA7AE549CF}" presName="root2" presStyleCnt="0"/>
      <dgm:spPr/>
    </dgm:pt>
    <dgm:pt modelId="{CE6E73A3-CA05-45DD-9C1B-1CA0347DDC3B}" type="pres">
      <dgm:prSet presAssocID="{2C7FFF8B-41F5-4E9C-9275-1ECA7AE549CF}" presName="LevelTwoTextNode" presStyleLbl="node2" presStyleIdx="1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CBAB3-2F8B-402F-8BA2-447D61153F95}" type="pres">
      <dgm:prSet presAssocID="{2C7FFF8B-41F5-4E9C-9275-1ECA7AE549CF}" presName="level3hierChild" presStyleCnt="0"/>
      <dgm:spPr/>
    </dgm:pt>
    <dgm:pt modelId="{8E2C2304-8364-46ED-A1D5-0CFB37B3416F}" type="pres">
      <dgm:prSet presAssocID="{A497E7E9-66C5-42C2-96EE-D28AD7E2349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26E535A-3A7D-4275-AC7C-A8E71AB70CC4}" type="pres">
      <dgm:prSet presAssocID="{A497E7E9-66C5-42C2-96EE-D28AD7E2349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9DEDD51-5692-4B7F-B54E-31633C672099}" type="pres">
      <dgm:prSet presAssocID="{4098A16D-7661-4284-9010-8FFE0FE0355D}" presName="root2" presStyleCnt="0"/>
      <dgm:spPr/>
    </dgm:pt>
    <dgm:pt modelId="{1CFD443B-EDBA-4F37-B1ED-8C8498C1F927}" type="pres">
      <dgm:prSet presAssocID="{4098A16D-7661-4284-9010-8FFE0FE0355D}" presName="LevelTwoTextNode" presStyleLbl="node2" presStyleIdx="2" presStyleCnt="4" custScaleX="795261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8D77E-7321-4086-A388-98D5DB1A260A}" type="pres">
      <dgm:prSet presAssocID="{4098A16D-7661-4284-9010-8FFE0FE0355D}" presName="level3hierChild" presStyleCnt="0"/>
      <dgm:spPr/>
    </dgm:pt>
    <dgm:pt modelId="{0B439C48-B6F1-4F5B-B5A4-04B982FE0C74}" type="pres">
      <dgm:prSet presAssocID="{5FCB6063-DFE9-433B-BC6C-949A604BF2B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ED2731C-E1FD-4CB4-B108-34A522E45312}" type="pres">
      <dgm:prSet presAssocID="{5FCB6063-DFE9-433B-BC6C-949A604BF2B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3E3C5BB-7C37-4C4D-AF49-4168CEAC2A27}" type="pres">
      <dgm:prSet presAssocID="{42AE4467-A77F-4B30-BE11-DC68B2B40A05}" presName="root2" presStyleCnt="0"/>
      <dgm:spPr/>
    </dgm:pt>
    <dgm:pt modelId="{4FC0F9C9-5FA1-47FD-834A-717A9CDE2E62}" type="pres">
      <dgm:prSet presAssocID="{42AE4467-A77F-4B30-BE11-DC68B2B40A05}" presName="LevelTwoTextNode" presStyleLbl="node2" presStyleIdx="3" presStyleCnt="4" custScaleX="795261" custScaleY="122925" custLinFactNeighborX="14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1F79B-D9E6-43F1-A0CB-1CC26A21370E}" type="pres">
      <dgm:prSet presAssocID="{42AE4467-A77F-4B30-BE11-DC68B2B40A05}" presName="level3hierChild" presStyleCnt="0"/>
      <dgm:spPr/>
    </dgm:pt>
  </dgm:ptLst>
  <dgm:cxnLst>
    <dgm:cxn modelId="{059A7A40-3F87-4D42-A3D8-9D3E4A243E5A}" type="presOf" srcId="{5FCB6063-DFE9-433B-BC6C-949A604BF2B6}" destId="{0B439C48-B6F1-4F5B-B5A4-04B982FE0C74}" srcOrd="0" destOrd="0" presId="urn:microsoft.com/office/officeart/2005/8/layout/hierarchy2"/>
    <dgm:cxn modelId="{AD2B4B28-0689-47D1-84C5-9E02A727C458}" type="presOf" srcId="{F45EFAC9-7887-4D65-964A-0C0E9F39FF6F}" destId="{3BE09992-D420-40EB-B8D2-BA81F408ACA7}" srcOrd="0" destOrd="0" presId="urn:microsoft.com/office/officeart/2005/8/layout/hierarchy2"/>
    <dgm:cxn modelId="{E7F259FD-DC0E-4988-8C04-3FB17344B556}" type="presOf" srcId="{A497E7E9-66C5-42C2-96EE-D28AD7E2349D}" destId="{8E2C2304-8364-46ED-A1D5-0CFB37B3416F}" srcOrd="0" destOrd="0" presId="urn:microsoft.com/office/officeart/2005/8/layout/hierarchy2"/>
    <dgm:cxn modelId="{7E2B72D8-879B-46DD-B56D-307014758996}" type="presOf" srcId="{08EDFA05-7136-4BB0-B918-B64CFF8B207C}" destId="{218A55EA-D0CA-4DB9-BB08-CA9835EC0DF2}" srcOrd="1" destOrd="0" presId="urn:microsoft.com/office/officeart/2005/8/layout/hierarchy2"/>
    <dgm:cxn modelId="{186C33DA-FEA2-4C49-BD98-EC42A66B028E}" type="presOf" srcId="{A497E7E9-66C5-42C2-96EE-D28AD7E2349D}" destId="{726E535A-3A7D-4275-AC7C-A8E71AB70CC4}" srcOrd="1" destOrd="0" presId="urn:microsoft.com/office/officeart/2005/8/layout/hierarchy2"/>
    <dgm:cxn modelId="{73976136-C9D7-41F1-B6AC-5B81FEBED94B}" type="presOf" srcId="{9AA4FD6F-9B05-4ED9-99F7-88080E9A4D8A}" destId="{0DB446B1-2A8A-4B0C-B5FD-D91910BCB2B5}" srcOrd="1" destOrd="0" presId="urn:microsoft.com/office/officeart/2005/8/layout/hierarchy2"/>
    <dgm:cxn modelId="{7129D2E8-B039-4F7E-B5CD-37EC0C4FAEAB}" type="presOf" srcId="{42AE4467-A77F-4B30-BE11-DC68B2B40A05}" destId="{4FC0F9C9-5FA1-47FD-834A-717A9CDE2E62}" srcOrd="0" destOrd="0" presId="urn:microsoft.com/office/officeart/2005/8/layout/hierarchy2"/>
    <dgm:cxn modelId="{C15E0149-9C64-4237-86BF-861F2B687DB4}" type="presOf" srcId="{2C7FFF8B-41F5-4E9C-9275-1ECA7AE549CF}" destId="{CE6E73A3-CA05-45DD-9C1B-1CA0347DDC3B}" srcOrd="0" destOrd="0" presId="urn:microsoft.com/office/officeart/2005/8/layout/hierarchy2"/>
    <dgm:cxn modelId="{FE305995-F095-4B3F-8C39-9F0B7BDFDDF2}" type="presOf" srcId="{08EDFA05-7136-4BB0-B918-B64CFF8B207C}" destId="{B6214E5D-42C3-40C4-A749-CDDFFB9646E2}" srcOrd="0" destOrd="0" presId="urn:microsoft.com/office/officeart/2005/8/layout/hierarchy2"/>
    <dgm:cxn modelId="{460CDC4A-36E9-46C4-B985-8B8100718A5D}" type="presOf" srcId="{B062D2C1-39CC-4D2A-93F5-F9B9B072D73E}" destId="{7215F110-48B2-479C-ADBB-B39AF3877F39}" srcOrd="0" destOrd="0" presId="urn:microsoft.com/office/officeart/2005/8/layout/hierarchy2"/>
    <dgm:cxn modelId="{F761110F-AC8F-40FF-94F6-5252F7BA7429}" srcId="{B062D2C1-39CC-4D2A-93F5-F9B9B072D73E}" destId="{F45EFAC9-7887-4D65-964A-0C0E9F39FF6F}" srcOrd="0" destOrd="0" parTransId="{149996FC-8462-4AC1-9C58-FA52D682417C}" sibTransId="{7C563C1D-D595-4776-AD13-32FA09B9CDAF}"/>
    <dgm:cxn modelId="{CD53A826-9E17-410C-8D82-7C2BF4775409}" srcId="{F45EFAC9-7887-4D65-964A-0C0E9F39FF6F}" destId="{42AE4467-A77F-4B30-BE11-DC68B2B40A05}" srcOrd="3" destOrd="0" parTransId="{5FCB6063-DFE9-433B-BC6C-949A604BF2B6}" sibTransId="{4794B032-59E2-4798-AF2C-E8E2B3011E45}"/>
    <dgm:cxn modelId="{09F22A22-C07C-43F4-A4B6-087783A6CC25}" type="presOf" srcId="{4098A16D-7661-4284-9010-8FFE0FE0355D}" destId="{1CFD443B-EDBA-4F37-B1ED-8C8498C1F927}" srcOrd="0" destOrd="0" presId="urn:microsoft.com/office/officeart/2005/8/layout/hierarchy2"/>
    <dgm:cxn modelId="{C5AD91AC-D6A2-4332-BF40-FCCA3DCC13E0}" type="presOf" srcId="{5FCB6063-DFE9-433B-BC6C-949A604BF2B6}" destId="{9ED2731C-E1FD-4CB4-B108-34A522E45312}" srcOrd="1" destOrd="0" presId="urn:microsoft.com/office/officeart/2005/8/layout/hierarchy2"/>
    <dgm:cxn modelId="{BE9ED083-A397-4756-8B64-309D15F8559E}" srcId="{F45EFAC9-7887-4D65-964A-0C0E9F39FF6F}" destId="{2C7FFF8B-41F5-4E9C-9275-1ECA7AE549CF}" srcOrd="1" destOrd="0" parTransId="{9AA4FD6F-9B05-4ED9-99F7-88080E9A4D8A}" sibTransId="{60773344-43B2-4143-AFA1-A8BFF0E404F8}"/>
    <dgm:cxn modelId="{172AC816-9354-489D-89C1-9E9016CAFBAF}" srcId="{F45EFAC9-7887-4D65-964A-0C0E9F39FF6F}" destId="{4098A16D-7661-4284-9010-8FFE0FE0355D}" srcOrd="2" destOrd="0" parTransId="{A497E7E9-66C5-42C2-96EE-D28AD7E2349D}" sibTransId="{EB93D6F9-380A-4951-B2CE-0D335C36DBBF}"/>
    <dgm:cxn modelId="{B0384443-1F4B-4F1B-88E2-111E0E2DA33D}" srcId="{F45EFAC9-7887-4D65-964A-0C0E9F39FF6F}" destId="{62C3C3C8-E2D1-4415-AEBE-2271835A6E07}" srcOrd="0" destOrd="0" parTransId="{08EDFA05-7136-4BB0-B918-B64CFF8B207C}" sibTransId="{AE2A8AD2-5DB3-44F7-8CDB-1999E79457D2}"/>
    <dgm:cxn modelId="{B793E324-5EB9-4FAB-BE3D-9DD26E1E5F2B}" type="presOf" srcId="{9AA4FD6F-9B05-4ED9-99F7-88080E9A4D8A}" destId="{E0D01DDA-A1DE-4BF7-81E8-A4E09FE6B6B6}" srcOrd="0" destOrd="0" presId="urn:microsoft.com/office/officeart/2005/8/layout/hierarchy2"/>
    <dgm:cxn modelId="{CFA5E015-8A98-403F-BE3F-02D18D5A99E5}" type="presOf" srcId="{62C3C3C8-E2D1-4415-AEBE-2271835A6E07}" destId="{C5E6C2C5-6577-4372-9274-01CEC95FC17D}" srcOrd="0" destOrd="0" presId="urn:microsoft.com/office/officeart/2005/8/layout/hierarchy2"/>
    <dgm:cxn modelId="{8CB87D3F-7B87-4C50-9162-318126EE04AC}" type="presParOf" srcId="{7215F110-48B2-479C-ADBB-B39AF3877F39}" destId="{C434EC76-65CF-4DA1-88DA-B3CED4551D64}" srcOrd="0" destOrd="0" presId="urn:microsoft.com/office/officeart/2005/8/layout/hierarchy2"/>
    <dgm:cxn modelId="{E2898E47-28BC-420F-99E9-5DE70E86FCDE}" type="presParOf" srcId="{C434EC76-65CF-4DA1-88DA-B3CED4551D64}" destId="{3BE09992-D420-40EB-B8D2-BA81F408ACA7}" srcOrd="0" destOrd="0" presId="urn:microsoft.com/office/officeart/2005/8/layout/hierarchy2"/>
    <dgm:cxn modelId="{56076671-4FDC-47FF-872A-7D573A053B2F}" type="presParOf" srcId="{C434EC76-65CF-4DA1-88DA-B3CED4551D64}" destId="{4155D63F-4110-4BF2-9C0D-F22A71A7C37B}" srcOrd="1" destOrd="0" presId="urn:microsoft.com/office/officeart/2005/8/layout/hierarchy2"/>
    <dgm:cxn modelId="{B1D7D488-0DD6-404D-B0E5-A24CDCF946E9}" type="presParOf" srcId="{4155D63F-4110-4BF2-9C0D-F22A71A7C37B}" destId="{B6214E5D-42C3-40C4-A749-CDDFFB9646E2}" srcOrd="0" destOrd="0" presId="urn:microsoft.com/office/officeart/2005/8/layout/hierarchy2"/>
    <dgm:cxn modelId="{702B13CC-B7B1-4C47-BC60-8038C8F94912}" type="presParOf" srcId="{B6214E5D-42C3-40C4-A749-CDDFFB9646E2}" destId="{218A55EA-D0CA-4DB9-BB08-CA9835EC0DF2}" srcOrd="0" destOrd="0" presId="urn:microsoft.com/office/officeart/2005/8/layout/hierarchy2"/>
    <dgm:cxn modelId="{314EB2D8-1D57-4609-A206-C2B5B82809D9}" type="presParOf" srcId="{4155D63F-4110-4BF2-9C0D-F22A71A7C37B}" destId="{7E94A5C2-A9EE-49E9-91A1-8EB54346D3A5}" srcOrd="1" destOrd="0" presId="urn:microsoft.com/office/officeart/2005/8/layout/hierarchy2"/>
    <dgm:cxn modelId="{233E17C4-041D-4BAB-9B28-7FD6DA09F89D}" type="presParOf" srcId="{7E94A5C2-A9EE-49E9-91A1-8EB54346D3A5}" destId="{C5E6C2C5-6577-4372-9274-01CEC95FC17D}" srcOrd="0" destOrd="0" presId="urn:microsoft.com/office/officeart/2005/8/layout/hierarchy2"/>
    <dgm:cxn modelId="{784B902A-6E4D-45FC-A3C8-D9BB3436AB85}" type="presParOf" srcId="{7E94A5C2-A9EE-49E9-91A1-8EB54346D3A5}" destId="{B583607F-61FE-4D68-8889-017F571B7284}" srcOrd="1" destOrd="0" presId="urn:microsoft.com/office/officeart/2005/8/layout/hierarchy2"/>
    <dgm:cxn modelId="{F3BF4A8D-841C-49C1-B851-5930AD9F1BBB}" type="presParOf" srcId="{4155D63F-4110-4BF2-9C0D-F22A71A7C37B}" destId="{E0D01DDA-A1DE-4BF7-81E8-A4E09FE6B6B6}" srcOrd="2" destOrd="0" presId="urn:microsoft.com/office/officeart/2005/8/layout/hierarchy2"/>
    <dgm:cxn modelId="{A3E3545F-51D6-4CB7-9031-A0D249AEC98D}" type="presParOf" srcId="{E0D01DDA-A1DE-4BF7-81E8-A4E09FE6B6B6}" destId="{0DB446B1-2A8A-4B0C-B5FD-D91910BCB2B5}" srcOrd="0" destOrd="0" presId="urn:microsoft.com/office/officeart/2005/8/layout/hierarchy2"/>
    <dgm:cxn modelId="{3EB3B4A4-D6BE-4A29-81D3-201DCFA77032}" type="presParOf" srcId="{4155D63F-4110-4BF2-9C0D-F22A71A7C37B}" destId="{F967D48F-D951-41AA-83F0-B42AAA279629}" srcOrd="3" destOrd="0" presId="urn:microsoft.com/office/officeart/2005/8/layout/hierarchy2"/>
    <dgm:cxn modelId="{A18886EC-AF84-4999-9555-011F7F161EA0}" type="presParOf" srcId="{F967D48F-D951-41AA-83F0-B42AAA279629}" destId="{CE6E73A3-CA05-45DD-9C1B-1CA0347DDC3B}" srcOrd="0" destOrd="0" presId="urn:microsoft.com/office/officeart/2005/8/layout/hierarchy2"/>
    <dgm:cxn modelId="{0F189AB1-0A19-4973-965A-04EB47AB157E}" type="presParOf" srcId="{F967D48F-D951-41AA-83F0-B42AAA279629}" destId="{B71CBAB3-2F8B-402F-8BA2-447D61153F95}" srcOrd="1" destOrd="0" presId="urn:microsoft.com/office/officeart/2005/8/layout/hierarchy2"/>
    <dgm:cxn modelId="{48D92A5F-F4F3-42F8-B8B6-90E1E912FBDD}" type="presParOf" srcId="{4155D63F-4110-4BF2-9C0D-F22A71A7C37B}" destId="{8E2C2304-8364-46ED-A1D5-0CFB37B3416F}" srcOrd="4" destOrd="0" presId="urn:microsoft.com/office/officeart/2005/8/layout/hierarchy2"/>
    <dgm:cxn modelId="{070DE1CB-0260-40BF-91BF-AA8BEDB410D0}" type="presParOf" srcId="{8E2C2304-8364-46ED-A1D5-0CFB37B3416F}" destId="{726E535A-3A7D-4275-AC7C-A8E71AB70CC4}" srcOrd="0" destOrd="0" presId="urn:microsoft.com/office/officeart/2005/8/layout/hierarchy2"/>
    <dgm:cxn modelId="{0F515A19-86E5-4F73-B02C-B8AF4D1DE55F}" type="presParOf" srcId="{4155D63F-4110-4BF2-9C0D-F22A71A7C37B}" destId="{C9DEDD51-5692-4B7F-B54E-31633C672099}" srcOrd="5" destOrd="0" presId="urn:microsoft.com/office/officeart/2005/8/layout/hierarchy2"/>
    <dgm:cxn modelId="{2F684936-5889-4359-8066-7A717310931E}" type="presParOf" srcId="{C9DEDD51-5692-4B7F-B54E-31633C672099}" destId="{1CFD443B-EDBA-4F37-B1ED-8C8498C1F927}" srcOrd="0" destOrd="0" presId="urn:microsoft.com/office/officeart/2005/8/layout/hierarchy2"/>
    <dgm:cxn modelId="{8D6E7C90-136E-4151-B220-BAC3006554FE}" type="presParOf" srcId="{C9DEDD51-5692-4B7F-B54E-31633C672099}" destId="{4B28D77E-7321-4086-A388-98D5DB1A260A}" srcOrd="1" destOrd="0" presId="urn:microsoft.com/office/officeart/2005/8/layout/hierarchy2"/>
    <dgm:cxn modelId="{5A424D54-3BA9-433B-AF9D-7139E94ABB52}" type="presParOf" srcId="{4155D63F-4110-4BF2-9C0D-F22A71A7C37B}" destId="{0B439C48-B6F1-4F5B-B5A4-04B982FE0C74}" srcOrd="6" destOrd="0" presId="urn:microsoft.com/office/officeart/2005/8/layout/hierarchy2"/>
    <dgm:cxn modelId="{692884E7-AF20-4F66-8342-55F3D0B2FF8B}" type="presParOf" srcId="{0B439C48-B6F1-4F5B-B5A4-04B982FE0C74}" destId="{9ED2731C-E1FD-4CB4-B108-34A522E45312}" srcOrd="0" destOrd="0" presId="urn:microsoft.com/office/officeart/2005/8/layout/hierarchy2"/>
    <dgm:cxn modelId="{8622D5A2-CDAB-460E-ABF3-5319540A0564}" type="presParOf" srcId="{4155D63F-4110-4BF2-9C0D-F22A71A7C37B}" destId="{63E3C5BB-7C37-4C4D-AF49-4168CEAC2A27}" srcOrd="7" destOrd="0" presId="urn:microsoft.com/office/officeart/2005/8/layout/hierarchy2"/>
    <dgm:cxn modelId="{AEA1C1DD-6181-41BE-A2F0-B4120C00E57F}" type="presParOf" srcId="{63E3C5BB-7C37-4C4D-AF49-4168CEAC2A27}" destId="{4FC0F9C9-5FA1-47FD-834A-717A9CDE2E62}" srcOrd="0" destOrd="0" presId="urn:microsoft.com/office/officeart/2005/8/layout/hierarchy2"/>
    <dgm:cxn modelId="{65A767BC-4683-41A1-A6E9-B3E76CBD7713}" type="presParOf" srcId="{63E3C5BB-7C37-4C4D-AF49-4168CEAC2A27}" destId="{6941F79B-D9E6-43F1-A0CB-1CC26A2137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F0EA27-A3D0-43D3-A418-28D406DBDD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500DD-3700-4561-AD22-B3ECF17C8652}">
      <dgm:prSet phldrT="[Текст]" custT="1"/>
      <dgm:spPr/>
      <dgm:t>
        <a:bodyPr/>
        <a:lstStyle/>
        <a:p>
          <a:r>
            <a:rPr lang="ru-RU" sz="2400" dirty="0" smtClean="0"/>
            <a:t>Программа ВР</a:t>
          </a:r>
          <a:endParaRPr lang="ru-RU" sz="2400" dirty="0"/>
        </a:p>
      </dgm:t>
    </dgm:pt>
    <dgm:pt modelId="{6FABB5C3-0BB6-44A8-9EFE-5625AAAF40A9}" type="parTrans" cxnId="{119E8452-18DE-4B09-847D-A00DD86DD571}">
      <dgm:prSet/>
      <dgm:spPr/>
      <dgm:t>
        <a:bodyPr/>
        <a:lstStyle/>
        <a:p>
          <a:endParaRPr lang="ru-RU"/>
        </a:p>
      </dgm:t>
    </dgm:pt>
    <dgm:pt modelId="{85EED373-49F9-4F45-A124-6C1D2DB42DB2}" type="sibTrans" cxnId="{119E8452-18DE-4B09-847D-A00DD86DD571}">
      <dgm:prSet/>
      <dgm:spPr/>
      <dgm:t>
        <a:bodyPr/>
        <a:lstStyle/>
        <a:p>
          <a:endParaRPr lang="ru-RU"/>
        </a:p>
      </dgm:t>
    </dgm:pt>
    <dgm:pt modelId="{38BBF240-97B7-435D-B0E7-84D346BD0D37}">
      <dgm:prSet phldrT="[Текст]" custT="1"/>
      <dgm:spPr/>
      <dgm:t>
        <a:bodyPr/>
        <a:lstStyle/>
        <a:p>
          <a:r>
            <a:rPr lang="ru-RU" sz="2000" dirty="0" smtClean="0"/>
            <a:t>Мероприятия и события</a:t>
          </a:r>
          <a:endParaRPr lang="ru-RU" sz="2000" dirty="0"/>
        </a:p>
      </dgm:t>
    </dgm:pt>
    <dgm:pt modelId="{3E2C200D-E91B-4C95-B7B6-F740377551F3}" type="parTrans" cxnId="{06E45897-DE95-413E-8FA8-C0FB74514BB4}">
      <dgm:prSet/>
      <dgm:spPr/>
      <dgm:t>
        <a:bodyPr/>
        <a:lstStyle/>
        <a:p>
          <a:endParaRPr lang="ru-RU"/>
        </a:p>
      </dgm:t>
    </dgm:pt>
    <dgm:pt modelId="{2DC6B5AA-E64C-433D-87CA-BFA282A51506}" type="sibTrans" cxnId="{06E45897-DE95-413E-8FA8-C0FB74514BB4}">
      <dgm:prSet/>
      <dgm:spPr/>
      <dgm:t>
        <a:bodyPr/>
        <a:lstStyle/>
        <a:p>
          <a:endParaRPr lang="ru-RU"/>
        </a:p>
      </dgm:t>
    </dgm:pt>
    <dgm:pt modelId="{4A305DBC-2199-4F09-83CB-A4A8487ABEA5}">
      <dgm:prSet phldrT="[Текст]" custT="1"/>
      <dgm:spPr/>
      <dgm:t>
        <a:bodyPr/>
        <a:lstStyle/>
        <a:p>
          <a:r>
            <a:rPr lang="ru-RU" sz="2000" dirty="0" smtClean="0"/>
            <a:t>Работа с родителями</a:t>
          </a:r>
          <a:endParaRPr lang="ru-RU" sz="2000" dirty="0"/>
        </a:p>
      </dgm:t>
    </dgm:pt>
    <dgm:pt modelId="{3BFC8EEE-41DF-4C78-A047-ACBC9B905285}" type="parTrans" cxnId="{5ED58D5A-A880-4471-94E5-D177BB74CF90}">
      <dgm:prSet/>
      <dgm:spPr/>
      <dgm:t>
        <a:bodyPr/>
        <a:lstStyle/>
        <a:p>
          <a:endParaRPr lang="ru-RU"/>
        </a:p>
      </dgm:t>
    </dgm:pt>
    <dgm:pt modelId="{F49415E6-EECD-4F78-8BF4-90D6A36A730E}" type="sibTrans" cxnId="{5ED58D5A-A880-4471-94E5-D177BB74CF90}">
      <dgm:prSet/>
      <dgm:spPr/>
      <dgm:t>
        <a:bodyPr/>
        <a:lstStyle/>
        <a:p>
          <a:endParaRPr lang="ru-RU"/>
        </a:p>
      </dgm:t>
    </dgm:pt>
    <dgm:pt modelId="{C286F9E5-543F-42FC-8491-4EC9B0C93C23}">
      <dgm:prSet phldrT="[Текст]" custT="1"/>
      <dgm:spPr/>
      <dgm:t>
        <a:bodyPr/>
        <a:lstStyle/>
        <a:p>
          <a:r>
            <a:rPr lang="ru-RU" sz="2000" dirty="0" smtClean="0"/>
            <a:t>Методическое объединение классных руководителей </a:t>
          </a:r>
          <a:endParaRPr lang="ru-RU" sz="2000" dirty="0"/>
        </a:p>
      </dgm:t>
    </dgm:pt>
    <dgm:pt modelId="{0629E029-38C9-4739-92FB-2A38D49DA7E0}" type="parTrans" cxnId="{1B22F3E8-AB75-4322-82FD-ECE75BB91461}">
      <dgm:prSet/>
      <dgm:spPr/>
      <dgm:t>
        <a:bodyPr/>
        <a:lstStyle/>
        <a:p>
          <a:endParaRPr lang="ru-RU"/>
        </a:p>
      </dgm:t>
    </dgm:pt>
    <dgm:pt modelId="{1E168C45-7B30-4587-8871-87704B6BE357}" type="sibTrans" cxnId="{1B22F3E8-AB75-4322-82FD-ECE75BB91461}">
      <dgm:prSet/>
      <dgm:spPr/>
      <dgm:t>
        <a:bodyPr/>
        <a:lstStyle/>
        <a:p>
          <a:endParaRPr lang="ru-RU"/>
        </a:p>
      </dgm:t>
    </dgm:pt>
    <dgm:pt modelId="{6F44F04C-776B-490A-BF21-9306B523BE73}">
      <dgm:prSet phldrT="[Текст]" custT="1"/>
      <dgm:spPr/>
      <dgm:t>
        <a:bodyPr/>
        <a:lstStyle/>
        <a:p>
          <a:r>
            <a:rPr lang="ru-RU" sz="2000" dirty="0" smtClean="0"/>
            <a:t>Работа с детскими общественными объединениями</a:t>
          </a:r>
          <a:endParaRPr lang="ru-RU" sz="2000" dirty="0"/>
        </a:p>
      </dgm:t>
    </dgm:pt>
    <dgm:pt modelId="{30599F9A-301A-424B-89D8-B77C1EAFF3B6}" type="parTrans" cxnId="{3B069846-05C0-4EAA-B457-973E447B0C05}">
      <dgm:prSet/>
      <dgm:spPr/>
      <dgm:t>
        <a:bodyPr/>
        <a:lstStyle/>
        <a:p>
          <a:endParaRPr lang="ru-RU"/>
        </a:p>
      </dgm:t>
    </dgm:pt>
    <dgm:pt modelId="{9782A70B-5145-4499-AAD7-70A29350EE2B}" type="sibTrans" cxnId="{3B069846-05C0-4EAA-B457-973E447B0C05}">
      <dgm:prSet/>
      <dgm:spPr/>
      <dgm:t>
        <a:bodyPr/>
        <a:lstStyle/>
        <a:p>
          <a:endParaRPr lang="ru-RU"/>
        </a:p>
      </dgm:t>
    </dgm:pt>
    <dgm:pt modelId="{8383545A-775E-4DA7-97DA-203F68C0B708}">
      <dgm:prSet phldrT="[Текст]" custT="1"/>
      <dgm:spPr/>
      <dgm:t>
        <a:bodyPr/>
        <a:lstStyle/>
        <a:p>
          <a:r>
            <a:rPr lang="ru-RU" sz="1800" dirty="0" smtClean="0"/>
            <a:t>Гражданская активность и социальная активность, </a:t>
          </a:r>
          <a:r>
            <a:rPr lang="ru-RU" sz="1800" dirty="0" err="1" smtClean="0"/>
            <a:t>волонтерство</a:t>
          </a:r>
          <a:r>
            <a:rPr lang="ru-RU" sz="1800" dirty="0" smtClean="0"/>
            <a:t> </a:t>
          </a:r>
          <a:endParaRPr lang="ru-RU" sz="1800" dirty="0"/>
        </a:p>
      </dgm:t>
    </dgm:pt>
    <dgm:pt modelId="{E1B15B69-2C9A-4F08-AE44-558045DB7866}" type="parTrans" cxnId="{EDFE81D4-B4AB-4355-B98D-FA97CCF1A624}">
      <dgm:prSet/>
      <dgm:spPr/>
      <dgm:t>
        <a:bodyPr/>
        <a:lstStyle/>
        <a:p>
          <a:endParaRPr lang="ru-RU"/>
        </a:p>
      </dgm:t>
    </dgm:pt>
    <dgm:pt modelId="{8E3146D0-A6F4-4433-B8E4-6CD7CF6D876A}" type="sibTrans" cxnId="{EDFE81D4-B4AB-4355-B98D-FA97CCF1A624}">
      <dgm:prSet/>
      <dgm:spPr/>
      <dgm:t>
        <a:bodyPr/>
        <a:lstStyle/>
        <a:p>
          <a:endParaRPr lang="ru-RU"/>
        </a:p>
      </dgm:t>
    </dgm:pt>
    <dgm:pt modelId="{8FB45E53-40AE-4457-9E66-0519A23A052D}" type="pres">
      <dgm:prSet presAssocID="{5AF0EA27-A3D0-43D3-A418-28D406DBDD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54654-3B7C-43AC-BC41-F8F5F6F549DF}" type="pres">
      <dgm:prSet presAssocID="{D32500DD-3700-4561-AD22-B3ECF17C8652}" presName="parentLin" presStyleCnt="0"/>
      <dgm:spPr/>
    </dgm:pt>
    <dgm:pt modelId="{32390B83-78D1-42C6-AF8B-2EB30F45B4F7}" type="pres">
      <dgm:prSet presAssocID="{D32500DD-3700-4561-AD22-B3ECF17C865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5F6C89A-679C-4AAB-BFCE-A794BCF1F414}" type="pres">
      <dgm:prSet presAssocID="{D32500DD-3700-4561-AD22-B3ECF17C8652}" presName="parentText" presStyleLbl="node1" presStyleIdx="0" presStyleCnt="6" custLinFactX="-5391" custLinFactNeighborX="-100000" custLinFactNeighborY="24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13EAD-566F-4F9B-B800-A5F57A7832C0}" type="pres">
      <dgm:prSet presAssocID="{D32500DD-3700-4561-AD22-B3ECF17C8652}" presName="negativeSpace" presStyleCnt="0"/>
      <dgm:spPr/>
    </dgm:pt>
    <dgm:pt modelId="{2FF93FDC-74C2-4D2A-891E-B847E38FA157}" type="pres">
      <dgm:prSet presAssocID="{D32500DD-3700-4561-AD22-B3ECF17C8652}" presName="childText" presStyleLbl="conFgAcc1" presStyleIdx="0" presStyleCnt="6">
        <dgm:presLayoutVars>
          <dgm:bulletEnabled val="1"/>
        </dgm:presLayoutVars>
      </dgm:prSet>
      <dgm:spPr/>
    </dgm:pt>
    <dgm:pt modelId="{64A7665A-B816-45B3-8318-0E6641B48802}" type="pres">
      <dgm:prSet presAssocID="{85EED373-49F9-4F45-A124-6C1D2DB42DB2}" presName="spaceBetweenRectangles" presStyleCnt="0"/>
      <dgm:spPr/>
    </dgm:pt>
    <dgm:pt modelId="{37FADCCE-6130-4571-9F6B-F5DC2DD16C54}" type="pres">
      <dgm:prSet presAssocID="{C286F9E5-543F-42FC-8491-4EC9B0C93C23}" presName="parentLin" presStyleCnt="0"/>
      <dgm:spPr/>
    </dgm:pt>
    <dgm:pt modelId="{441C7D59-8031-4CE2-8BC7-9F94475C92A4}" type="pres">
      <dgm:prSet presAssocID="{C286F9E5-543F-42FC-8491-4EC9B0C93C2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A98E6EC-5688-4C34-8D95-25F57D08874E}" type="pres">
      <dgm:prSet presAssocID="{C286F9E5-543F-42FC-8491-4EC9B0C93C23}" presName="parentText" presStyleLbl="node1" presStyleIdx="1" presStyleCnt="6" custScaleX="124997" custLinFactNeighborX="-9987" custLinFactNeighborY="-7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62C5F-4145-4177-AC8C-C97D96E77EC4}" type="pres">
      <dgm:prSet presAssocID="{C286F9E5-543F-42FC-8491-4EC9B0C93C23}" presName="negativeSpace" presStyleCnt="0"/>
      <dgm:spPr/>
    </dgm:pt>
    <dgm:pt modelId="{1C12C919-4581-4463-A7FA-F0FE27C99089}" type="pres">
      <dgm:prSet presAssocID="{C286F9E5-543F-42FC-8491-4EC9B0C93C23}" presName="childText" presStyleLbl="conFgAcc1" presStyleIdx="1" presStyleCnt="6">
        <dgm:presLayoutVars>
          <dgm:bulletEnabled val="1"/>
        </dgm:presLayoutVars>
      </dgm:prSet>
      <dgm:spPr/>
    </dgm:pt>
    <dgm:pt modelId="{40B17CDE-FA78-40CD-BB13-DB86D15A1778}" type="pres">
      <dgm:prSet presAssocID="{1E168C45-7B30-4587-8871-87704B6BE357}" presName="spaceBetweenRectangles" presStyleCnt="0"/>
      <dgm:spPr/>
    </dgm:pt>
    <dgm:pt modelId="{745B321C-D453-4ACB-BFE0-72BCD72F23B1}" type="pres">
      <dgm:prSet presAssocID="{38BBF240-97B7-435D-B0E7-84D346BD0D37}" presName="parentLin" presStyleCnt="0"/>
      <dgm:spPr/>
    </dgm:pt>
    <dgm:pt modelId="{FE43E61D-8661-4EE6-B3C6-18E39B6E2DFA}" type="pres">
      <dgm:prSet presAssocID="{38BBF240-97B7-435D-B0E7-84D346BD0D3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FA924EE-C9DB-439D-B517-F1AC524C8490}" type="pres">
      <dgm:prSet presAssocID="{38BBF240-97B7-435D-B0E7-84D346BD0D3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D53CC-E27E-4008-A59E-3C896423BB19}" type="pres">
      <dgm:prSet presAssocID="{38BBF240-97B7-435D-B0E7-84D346BD0D37}" presName="negativeSpace" presStyleCnt="0"/>
      <dgm:spPr/>
    </dgm:pt>
    <dgm:pt modelId="{6C62177B-D11A-4BA0-A125-8A8B60B28F2B}" type="pres">
      <dgm:prSet presAssocID="{38BBF240-97B7-435D-B0E7-84D346BD0D37}" presName="childText" presStyleLbl="conFgAcc1" presStyleIdx="2" presStyleCnt="6">
        <dgm:presLayoutVars>
          <dgm:bulletEnabled val="1"/>
        </dgm:presLayoutVars>
      </dgm:prSet>
      <dgm:spPr/>
    </dgm:pt>
    <dgm:pt modelId="{CF902EFF-4C28-4AFC-8FA1-804B1E1020EA}" type="pres">
      <dgm:prSet presAssocID="{2DC6B5AA-E64C-433D-87CA-BFA282A51506}" presName="spaceBetweenRectangles" presStyleCnt="0"/>
      <dgm:spPr/>
    </dgm:pt>
    <dgm:pt modelId="{281030F8-9EC0-4123-8186-27E12E50490E}" type="pres">
      <dgm:prSet presAssocID="{4A305DBC-2199-4F09-83CB-A4A8487ABEA5}" presName="parentLin" presStyleCnt="0"/>
      <dgm:spPr/>
    </dgm:pt>
    <dgm:pt modelId="{F27EA51B-9809-41C9-AD4B-27FDE824BAB3}" type="pres">
      <dgm:prSet presAssocID="{4A305DBC-2199-4F09-83CB-A4A8487ABEA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CD5A7B5-63A2-43A2-98B4-B24D2CF634F0}" type="pres">
      <dgm:prSet presAssocID="{4A305DBC-2199-4F09-83CB-A4A8487ABEA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616F-9590-4C94-BF64-54928D6FB33B}" type="pres">
      <dgm:prSet presAssocID="{4A305DBC-2199-4F09-83CB-A4A8487ABEA5}" presName="negativeSpace" presStyleCnt="0"/>
      <dgm:spPr/>
    </dgm:pt>
    <dgm:pt modelId="{8DE6C49F-3A98-4B7B-BA27-22564456EA92}" type="pres">
      <dgm:prSet presAssocID="{4A305DBC-2199-4F09-83CB-A4A8487ABEA5}" presName="childText" presStyleLbl="conFgAcc1" presStyleIdx="3" presStyleCnt="6">
        <dgm:presLayoutVars>
          <dgm:bulletEnabled val="1"/>
        </dgm:presLayoutVars>
      </dgm:prSet>
      <dgm:spPr/>
    </dgm:pt>
    <dgm:pt modelId="{8C37B1F9-8DBD-40C7-BC0D-8EABD4517DFD}" type="pres">
      <dgm:prSet presAssocID="{F49415E6-EECD-4F78-8BF4-90D6A36A730E}" presName="spaceBetweenRectangles" presStyleCnt="0"/>
      <dgm:spPr/>
    </dgm:pt>
    <dgm:pt modelId="{AED43F41-ABCC-47D2-96C2-756B1B99CABB}" type="pres">
      <dgm:prSet presAssocID="{6F44F04C-776B-490A-BF21-9306B523BE73}" presName="parentLin" presStyleCnt="0"/>
      <dgm:spPr/>
    </dgm:pt>
    <dgm:pt modelId="{8CECE177-E181-4B64-BC3B-3CFF853778DC}" type="pres">
      <dgm:prSet presAssocID="{6F44F04C-776B-490A-BF21-9306B523BE7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D216AA7-8AF1-4120-B0C1-5CF156FC2477}" type="pres">
      <dgm:prSet presAssocID="{6F44F04C-776B-490A-BF21-9306B523BE73}" presName="parentText" presStyleLbl="node1" presStyleIdx="4" presStyleCnt="6" custScaleX="126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DF9ED-083E-4820-B87C-2CD6364DF7EA}" type="pres">
      <dgm:prSet presAssocID="{6F44F04C-776B-490A-BF21-9306B523BE73}" presName="negativeSpace" presStyleCnt="0"/>
      <dgm:spPr/>
    </dgm:pt>
    <dgm:pt modelId="{151232B7-0DF5-4797-B536-17D13DAA52CD}" type="pres">
      <dgm:prSet presAssocID="{6F44F04C-776B-490A-BF21-9306B523BE73}" presName="childText" presStyleLbl="conFgAcc1" presStyleIdx="4" presStyleCnt="6">
        <dgm:presLayoutVars>
          <dgm:bulletEnabled val="1"/>
        </dgm:presLayoutVars>
      </dgm:prSet>
      <dgm:spPr/>
    </dgm:pt>
    <dgm:pt modelId="{7E34FFCF-0341-4C49-95E4-0131A85BA983}" type="pres">
      <dgm:prSet presAssocID="{9782A70B-5145-4499-AAD7-70A29350EE2B}" presName="spaceBetweenRectangles" presStyleCnt="0"/>
      <dgm:spPr/>
    </dgm:pt>
    <dgm:pt modelId="{A114949D-CD83-4D82-A68B-DF6EDBCD4764}" type="pres">
      <dgm:prSet presAssocID="{8383545A-775E-4DA7-97DA-203F68C0B708}" presName="parentLin" presStyleCnt="0"/>
      <dgm:spPr/>
    </dgm:pt>
    <dgm:pt modelId="{D5A5FFA3-2E50-4E8A-8ACD-DCB11900D68B}" type="pres">
      <dgm:prSet presAssocID="{8383545A-775E-4DA7-97DA-203F68C0B708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1C47851-5085-42F5-BE83-1B065238DB1C}" type="pres">
      <dgm:prSet presAssocID="{8383545A-775E-4DA7-97DA-203F68C0B708}" presName="parentText" presStyleLbl="node1" presStyleIdx="5" presStyleCnt="6" custScaleX="127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FB796-4ACC-41E6-8FAD-E4B6F8CC1FD9}" type="pres">
      <dgm:prSet presAssocID="{8383545A-775E-4DA7-97DA-203F68C0B708}" presName="negativeSpace" presStyleCnt="0"/>
      <dgm:spPr/>
    </dgm:pt>
    <dgm:pt modelId="{FBB22209-690F-4837-A3D7-4531F9D5F394}" type="pres">
      <dgm:prSet presAssocID="{8383545A-775E-4DA7-97DA-203F68C0B70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9A1C49E-A23C-4320-824E-D0D1235554EB}" type="presOf" srcId="{4A305DBC-2199-4F09-83CB-A4A8487ABEA5}" destId="{F27EA51B-9809-41C9-AD4B-27FDE824BAB3}" srcOrd="0" destOrd="0" presId="urn:microsoft.com/office/officeart/2005/8/layout/list1"/>
    <dgm:cxn modelId="{C365D2F5-0CA2-490A-939F-32156DA5AA2A}" type="presOf" srcId="{38BBF240-97B7-435D-B0E7-84D346BD0D37}" destId="{AFA924EE-C9DB-439D-B517-F1AC524C8490}" srcOrd="1" destOrd="0" presId="urn:microsoft.com/office/officeart/2005/8/layout/list1"/>
    <dgm:cxn modelId="{5B9C2920-684E-4C3D-AF03-6D07F20B6644}" type="presOf" srcId="{6F44F04C-776B-490A-BF21-9306B523BE73}" destId="{8CECE177-E181-4B64-BC3B-3CFF853778DC}" srcOrd="0" destOrd="0" presId="urn:microsoft.com/office/officeart/2005/8/layout/list1"/>
    <dgm:cxn modelId="{EDFE81D4-B4AB-4355-B98D-FA97CCF1A624}" srcId="{5AF0EA27-A3D0-43D3-A418-28D406DBDD43}" destId="{8383545A-775E-4DA7-97DA-203F68C0B708}" srcOrd="5" destOrd="0" parTransId="{E1B15B69-2C9A-4F08-AE44-558045DB7866}" sibTransId="{8E3146D0-A6F4-4433-B8E4-6CD7CF6D876A}"/>
    <dgm:cxn modelId="{5ED58D5A-A880-4471-94E5-D177BB74CF90}" srcId="{5AF0EA27-A3D0-43D3-A418-28D406DBDD43}" destId="{4A305DBC-2199-4F09-83CB-A4A8487ABEA5}" srcOrd="3" destOrd="0" parTransId="{3BFC8EEE-41DF-4C78-A047-ACBC9B905285}" sibTransId="{F49415E6-EECD-4F78-8BF4-90D6A36A730E}"/>
    <dgm:cxn modelId="{9DEBFA3E-F888-47BB-9C27-59A0D5794A86}" type="presOf" srcId="{38BBF240-97B7-435D-B0E7-84D346BD0D37}" destId="{FE43E61D-8661-4EE6-B3C6-18E39B6E2DFA}" srcOrd="0" destOrd="0" presId="urn:microsoft.com/office/officeart/2005/8/layout/list1"/>
    <dgm:cxn modelId="{3B069846-05C0-4EAA-B457-973E447B0C05}" srcId="{5AF0EA27-A3D0-43D3-A418-28D406DBDD43}" destId="{6F44F04C-776B-490A-BF21-9306B523BE73}" srcOrd="4" destOrd="0" parTransId="{30599F9A-301A-424B-89D8-B77C1EAFF3B6}" sibTransId="{9782A70B-5145-4499-AAD7-70A29350EE2B}"/>
    <dgm:cxn modelId="{BA2DA159-4461-4BB2-BEFC-87E60F3A0621}" type="presOf" srcId="{8383545A-775E-4DA7-97DA-203F68C0B708}" destId="{D5A5FFA3-2E50-4E8A-8ACD-DCB11900D68B}" srcOrd="0" destOrd="0" presId="urn:microsoft.com/office/officeart/2005/8/layout/list1"/>
    <dgm:cxn modelId="{119E8452-18DE-4B09-847D-A00DD86DD571}" srcId="{5AF0EA27-A3D0-43D3-A418-28D406DBDD43}" destId="{D32500DD-3700-4561-AD22-B3ECF17C8652}" srcOrd="0" destOrd="0" parTransId="{6FABB5C3-0BB6-44A8-9EFE-5625AAAF40A9}" sibTransId="{85EED373-49F9-4F45-A124-6C1D2DB42DB2}"/>
    <dgm:cxn modelId="{8F40AEC5-8A3E-40D6-9110-F50C4D494FBC}" type="presOf" srcId="{C286F9E5-543F-42FC-8491-4EC9B0C93C23}" destId="{CA98E6EC-5688-4C34-8D95-25F57D08874E}" srcOrd="1" destOrd="0" presId="urn:microsoft.com/office/officeart/2005/8/layout/list1"/>
    <dgm:cxn modelId="{F7F86323-4662-43A1-8039-AF1B6CA662A2}" type="presOf" srcId="{D32500DD-3700-4561-AD22-B3ECF17C8652}" destId="{32390B83-78D1-42C6-AF8B-2EB30F45B4F7}" srcOrd="0" destOrd="0" presId="urn:microsoft.com/office/officeart/2005/8/layout/list1"/>
    <dgm:cxn modelId="{114D20A6-8E95-40C8-B734-0B672B601CC6}" type="presOf" srcId="{4A305DBC-2199-4F09-83CB-A4A8487ABEA5}" destId="{ECD5A7B5-63A2-43A2-98B4-B24D2CF634F0}" srcOrd="1" destOrd="0" presId="urn:microsoft.com/office/officeart/2005/8/layout/list1"/>
    <dgm:cxn modelId="{A546DDE9-15CB-47E6-AB6C-CD3416136520}" type="presOf" srcId="{8383545A-775E-4DA7-97DA-203F68C0B708}" destId="{B1C47851-5085-42F5-BE83-1B065238DB1C}" srcOrd="1" destOrd="0" presId="urn:microsoft.com/office/officeart/2005/8/layout/list1"/>
    <dgm:cxn modelId="{75D3FD9A-860A-4F06-A97C-A249E54630E7}" type="presOf" srcId="{5AF0EA27-A3D0-43D3-A418-28D406DBDD43}" destId="{8FB45E53-40AE-4457-9E66-0519A23A052D}" srcOrd="0" destOrd="0" presId="urn:microsoft.com/office/officeart/2005/8/layout/list1"/>
    <dgm:cxn modelId="{8AFB5C84-263F-412B-92D8-676FDD3989EA}" type="presOf" srcId="{D32500DD-3700-4561-AD22-B3ECF17C8652}" destId="{F5F6C89A-679C-4AAB-BFCE-A794BCF1F414}" srcOrd="1" destOrd="0" presId="urn:microsoft.com/office/officeart/2005/8/layout/list1"/>
    <dgm:cxn modelId="{1B22F3E8-AB75-4322-82FD-ECE75BB91461}" srcId="{5AF0EA27-A3D0-43D3-A418-28D406DBDD43}" destId="{C286F9E5-543F-42FC-8491-4EC9B0C93C23}" srcOrd="1" destOrd="0" parTransId="{0629E029-38C9-4739-92FB-2A38D49DA7E0}" sibTransId="{1E168C45-7B30-4587-8871-87704B6BE357}"/>
    <dgm:cxn modelId="{06E45897-DE95-413E-8FA8-C0FB74514BB4}" srcId="{5AF0EA27-A3D0-43D3-A418-28D406DBDD43}" destId="{38BBF240-97B7-435D-B0E7-84D346BD0D37}" srcOrd="2" destOrd="0" parTransId="{3E2C200D-E91B-4C95-B7B6-F740377551F3}" sibTransId="{2DC6B5AA-E64C-433D-87CA-BFA282A51506}"/>
    <dgm:cxn modelId="{5D4E6950-FE04-4CBD-8AFD-1E2338C2E58D}" type="presOf" srcId="{6F44F04C-776B-490A-BF21-9306B523BE73}" destId="{3D216AA7-8AF1-4120-B0C1-5CF156FC2477}" srcOrd="1" destOrd="0" presId="urn:microsoft.com/office/officeart/2005/8/layout/list1"/>
    <dgm:cxn modelId="{B829ED64-C512-47BB-B90A-FEADEDE1BB83}" type="presOf" srcId="{C286F9E5-543F-42FC-8491-4EC9B0C93C23}" destId="{441C7D59-8031-4CE2-8BC7-9F94475C92A4}" srcOrd="0" destOrd="0" presId="urn:microsoft.com/office/officeart/2005/8/layout/list1"/>
    <dgm:cxn modelId="{8B19290E-AEC6-414F-8D9A-05A9CBEDCC4D}" type="presParOf" srcId="{8FB45E53-40AE-4457-9E66-0519A23A052D}" destId="{9B954654-3B7C-43AC-BC41-F8F5F6F549DF}" srcOrd="0" destOrd="0" presId="urn:microsoft.com/office/officeart/2005/8/layout/list1"/>
    <dgm:cxn modelId="{43068C02-46CA-4081-A53A-BBE4C241AE6D}" type="presParOf" srcId="{9B954654-3B7C-43AC-BC41-F8F5F6F549DF}" destId="{32390B83-78D1-42C6-AF8B-2EB30F45B4F7}" srcOrd="0" destOrd="0" presId="urn:microsoft.com/office/officeart/2005/8/layout/list1"/>
    <dgm:cxn modelId="{DADF02C0-AB2E-4045-8188-F05CC1E66514}" type="presParOf" srcId="{9B954654-3B7C-43AC-BC41-F8F5F6F549DF}" destId="{F5F6C89A-679C-4AAB-BFCE-A794BCF1F414}" srcOrd="1" destOrd="0" presId="urn:microsoft.com/office/officeart/2005/8/layout/list1"/>
    <dgm:cxn modelId="{B440CE5E-E03C-4806-821C-CF1D3223CB1A}" type="presParOf" srcId="{8FB45E53-40AE-4457-9E66-0519A23A052D}" destId="{BB713EAD-566F-4F9B-B800-A5F57A7832C0}" srcOrd="1" destOrd="0" presId="urn:microsoft.com/office/officeart/2005/8/layout/list1"/>
    <dgm:cxn modelId="{46CB352E-9B42-4F9D-B0A9-F96FB20C48CE}" type="presParOf" srcId="{8FB45E53-40AE-4457-9E66-0519A23A052D}" destId="{2FF93FDC-74C2-4D2A-891E-B847E38FA157}" srcOrd="2" destOrd="0" presId="urn:microsoft.com/office/officeart/2005/8/layout/list1"/>
    <dgm:cxn modelId="{6C1AA989-E380-4F64-BE0C-B4ABCDA98C3A}" type="presParOf" srcId="{8FB45E53-40AE-4457-9E66-0519A23A052D}" destId="{64A7665A-B816-45B3-8318-0E6641B48802}" srcOrd="3" destOrd="0" presId="urn:microsoft.com/office/officeart/2005/8/layout/list1"/>
    <dgm:cxn modelId="{23696AA7-0AE9-4C8B-9CAA-C446B1B73D07}" type="presParOf" srcId="{8FB45E53-40AE-4457-9E66-0519A23A052D}" destId="{37FADCCE-6130-4571-9F6B-F5DC2DD16C54}" srcOrd="4" destOrd="0" presId="urn:microsoft.com/office/officeart/2005/8/layout/list1"/>
    <dgm:cxn modelId="{EF7E02DA-9CD4-42FC-A92F-0B42353D356A}" type="presParOf" srcId="{37FADCCE-6130-4571-9F6B-F5DC2DD16C54}" destId="{441C7D59-8031-4CE2-8BC7-9F94475C92A4}" srcOrd="0" destOrd="0" presId="urn:microsoft.com/office/officeart/2005/8/layout/list1"/>
    <dgm:cxn modelId="{6367BA26-F907-48D4-BFB4-20DAA7C1D4B0}" type="presParOf" srcId="{37FADCCE-6130-4571-9F6B-F5DC2DD16C54}" destId="{CA98E6EC-5688-4C34-8D95-25F57D08874E}" srcOrd="1" destOrd="0" presId="urn:microsoft.com/office/officeart/2005/8/layout/list1"/>
    <dgm:cxn modelId="{AC5819C8-FB0A-441A-B2ED-4E8D39956227}" type="presParOf" srcId="{8FB45E53-40AE-4457-9E66-0519A23A052D}" destId="{BCF62C5F-4145-4177-AC8C-C97D96E77EC4}" srcOrd="5" destOrd="0" presId="urn:microsoft.com/office/officeart/2005/8/layout/list1"/>
    <dgm:cxn modelId="{4C917094-0817-46A4-A5AE-AF0A049D157F}" type="presParOf" srcId="{8FB45E53-40AE-4457-9E66-0519A23A052D}" destId="{1C12C919-4581-4463-A7FA-F0FE27C99089}" srcOrd="6" destOrd="0" presId="urn:microsoft.com/office/officeart/2005/8/layout/list1"/>
    <dgm:cxn modelId="{6BFBE793-D79A-43E3-871E-B78296FEF4C2}" type="presParOf" srcId="{8FB45E53-40AE-4457-9E66-0519A23A052D}" destId="{40B17CDE-FA78-40CD-BB13-DB86D15A1778}" srcOrd="7" destOrd="0" presId="urn:microsoft.com/office/officeart/2005/8/layout/list1"/>
    <dgm:cxn modelId="{8826BDCE-61A6-4BE3-82D3-53C1639AD01A}" type="presParOf" srcId="{8FB45E53-40AE-4457-9E66-0519A23A052D}" destId="{745B321C-D453-4ACB-BFE0-72BCD72F23B1}" srcOrd="8" destOrd="0" presId="urn:microsoft.com/office/officeart/2005/8/layout/list1"/>
    <dgm:cxn modelId="{627401C8-1C17-4624-B325-98426E800C17}" type="presParOf" srcId="{745B321C-D453-4ACB-BFE0-72BCD72F23B1}" destId="{FE43E61D-8661-4EE6-B3C6-18E39B6E2DFA}" srcOrd="0" destOrd="0" presId="urn:microsoft.com/office/officeart/2005/8/layout/list1"/>
    <dgm:cxn modelId="{F8352FF7-99FA-426E-8516-ABD064F23C98}" type="presParOf" srcId="{745B321C-D453-4ACB-BFE0-72BCD72F23B1}" destId="{AFA924EE-C9DB-439D-B517-F1AC524C8490}" srcOrd="1" destOrd="0" presId="urn:microsoft.com/office/officeart/2005/8/layout/list1"/>
    <dgm:cxn modelId="{BE3B879E-D28B-4651-96AA-B30B34E0F9A9}" type="presParOf" srcId="{8FB45E53-40AE-4457-9E66-0519A23A052D}" destId="{94ED53CC-E27E-4008-A59E-3C896423BB19}" srcOrd="9" destOrd="0" presId="urn:microsoft.com/office/officeart/2005/8/layout/list1"/>
    <dgm:cxn modelId="{789566D8-7417-4DB1-B811-AFBFCCDFCE51}" type="presParOf" srcId="{8FB45E53-40AE-4457-9E66-0519A23A052D}" destId="{6C62177B-D11A-4BA0-A125-8A8B60B28F2B}" srcOrd="10" destOrd="0" presId="urn:microsoft.com/office/officeart/2005/8/layout/list1"/>
    <dgm:cxn modelId="{2BC6F536-7BE9-496D-827E-F2DD045083BB}" type="presParOf" srcId="{8FB45E53-40AE-4457-9E66-0519A23A052D}" destId="{CF902EFF-4C28-4AFC-8FA1-804B1E1020EA}" srcOrd="11" destOrd="0" presId="urn:microsoft.com/office/officeart/2005/8/layout/list1"/>
    <dgm:cxn modelId="{20FBCC30-546E-40EC-A47A-D23335E21909}" type="presParOf" srcId="{8FB45E53-40AE-4457-9E66-0519A23A052D}" destId="{281030F8-9EC0-4123-8186-27E12E50490E}" srcOrd="12" destOrd="0" presId="urn:microsoft.com/office/officeart/2005/8/layout/list1"/>
    <dgm:cxn modelId="{5B19851F-DEDD-4AC2-99B7-E671C557C3A3}" type="presParOf" srcId="{281030F8-9EC0-4123-8186-27E12E50490E}" destId="{F27EA51B-9809-41C9-AD4B-27FDE824BAB3}" srcOrd="0" destOrd="0" presId="urn:microsoft.com/office/officeart/2005/8/layout/list1"/>
    <dgm:cxn modelId="{84955355-60C7-4C73-9B6E-33B9BF0AD000}" type="presParOf" srcId="{281030F8-9EC0-4123-8186-27E12E50490E}" destId="{ECD5A7B5-63A2-43A2-98B4-B24D2CF634F0}" srcOrd="1" destOrd="0" presId="urn:microsoft.com/office/officeart/2005/8/layout/list1"/>
    <dgm:cxn modelId="{126A559E-527B-4B52-9211-0C88857EE199}" type="presParOf" srcId="{8FB45E53-40AE-4457-9E66-0519A23A052D}" destId="{8B78616F-9590-4C94-BF64-54928D6FB33B}" srcOrd="13" destOrd="0" presId="urn:microsoft.com/office/officeart/2005/8/layout/list1"/>
    <dgm:cxn modelId="{E7DA470B-4449-46AB-92E5-8A41843AA5AA}" type="presParOf" srcId="{8FB45E53-40AE-4457-9E66-0519A23A052D}" destId="{8DE6C49F-3A98-4B7B-BA27-22564456EA92}" srcOrd="14" destOrd="0" presId="urn:microsoft.com/office/officeart/2005/8/layout/list1"/>
    <dgm:cxn modelId="{9930C7A5-503E-422B-A035-F85499FC103E}" type="presParOf" srcId="{8FB45E53-40AE-4457-9E66-0519A23A052D}" destId="{8C37B1F9-8DBD-40C7-BC0D-8EABD4517DFD}" srcOrd="15" destOrd="0" presId="urn:microsoft.com/office/officeart/2005/8/layout/list1"/>
    <dgm:cxn modelId="{C90A91BE-3A26-4455-846D-E56F52C71FB8}" type="presParOf" srcId="{8FB45E53-40AE-4457-9E66-0519A23A052D}" destId="{AED43F41-ABCC-47D2-96C2-756B1B99CABB}" srcOrd="16" destOrd="0" presId="urn:microsoft.com/office/officeart/2005/8/layout/list1"/>
    <dgm:cxn modelId="{8B187EEB-3BF1-4694-BCC9-EA66FB0B109B}" type="presParOf" srcId="{AED43F41-ABCC-47D2-96C2-756B1B99CABB}" destId="{8CECE177-E181-4B64-BC3B-3CFF853778DC}" srcOrd="0" destOrd="0" presId="urn:microsoft.com/office/officeart/2005/8/layout/list1"/>
    <dgm:cxn modelId="{268B06D0-0805-47E5-80A8-00087CE58293}" type="presParOf" srcId="{AED43F41-ABCC-47D2-96C2-756B1B99CABB}" destId="{3D216AA7-8AF1-4120-B0C1-5CF156FC2477}" srcOrd="1" destOrd="0" presId="urn:microsoft.com/office/officeart/2005/8/layout/list1"/>
    <dgm:cxn modelId="{6C11B2DC-E478-4D6B-9C03-DAF899E304B5}" type="presParOf" srcId="{8FB45E53-40AE-4457-9E66-0519A23A052D}" destId="{ED0DF9ED-083E-4820-B87C-2CD6364DF7EA}" srcOrd="17" destOrd="0" presId="urn:microsoft.com/office/officeart/2005/8/layout/list1"/>
    <dgm:cxn modelId="{BBCF760E-B45E-4F86-9830-6B5DBCD0AEC2}" type="presParOf" srcId="{8FB45E53-40AE-4457-9E66-0519A23A052D}" destId="{151232B7-0DF5-4797-B536-17D13DAA52CD}" srcOrd="18" destOrd="0" presId="urn:microsoft.com/office/officeart/2005/8/layout/list1"/>
    <dgm:cxn modelId="{4DC9A1EA-4ABE-4213-9627-7934B080D718}" type="presParOf" srcId="{8FB45E53-40AE-4457-9E66-0519A23A052D}" destId="{7E34FFCF-0341-4C49-95E4-0131A85BA983}" srcOrd="19" destOrd="0" presId="urn:microsoft.com/office/officeart/2005/8/layout/list1"/>
    <dgm:cxn modelId="{DDF7C5C7-E12D-43B8-A3A1-125A117B8A1E}" type="presParOf" srcId="{8FB45E53-40AE-4457-9E66-0519A23A052D}" destId="{A114949D-CD83-4D82-A68B-DF6EDBCD4764}" srcOrd="20" destOrd="0" presId="urn:microsoft.com/office/officeart/2005/8/layout/list1"/>
    <dgm:cxn modelId="{E3D3748A-1D14-4A6E-ABFE-1D02E1AABC88}" type="presParOf" srcId="{A114949D-CD83-4D82-A68B-DF6EDBCD4764}" destId="{D5A5FFA3-2E50-4E8A-8ACD-DCB11900D68B}" srcOrd="0" destOrd="0" presId="urn:microsoft.com/office/officeart/2005/8/layout/list1"/>
    <dgm:cxn modelId="{D18766F7-D662-4CC4-9B93-E509ADCDCC0D}" type="presParOf" srcId="{A114949D-CD83-4D82-A68B-DF6EDBCD4764}" destId="{B1C47851-5085-42F5-BE83-1B065238DB1C}" srcOrd="1" destOrd="0" presId="urn:microsoft.com/office/officeart/2005/8/layout/list1"/>
    <dgm:cxn modelId="{1C9860F1-8E40-46FF-B3A9-A50823CA9C61}" type="presParOf" srcId="{8FB45E53-40AE-4457-9E66-0519A23A052D}" destId="{D33FB796-4ACC-41E6-8FAD-E4B6F8CC1FD9}" srcOrd="21" destOrd="0" presId="urn:microsoft.com/office/officeart/2005/8/layout/list1"/>
    <dgm:cxn modelId="{AF84E85E-D7AE-441A-AEDF-EC019D8EA94F}" type="presParOf" srcId="{8FB45E53-40AE-4457-9E66-0519A23A052D}" destId="{FBB22209-690F-4837-A3D7-4531F9D5F39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77591-A8F7-405D-8811-1CDCD0552B03}">
      <dsp:nvSpPr>
        <dsp:cNvPr id="0" name=""/>
        <dsp:cNvSpPr/>
      </dsp:nvSpPr>
      <dsp:spPr>
        <a:xfrm>
          <a:off x="0" y="330105"/>
          <a:ext cx="7704856" cy="504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27174-DD7C-4E10-AEE4-6E779F89AF83}">
      <dsp:nvSpPr>
        <dsp:cNvPr id="0" name=""/>
        <dsp:cNvSpPr/>
      </dsp:nvSpPr>
      <dsp:spPr>
        <a:xfrm>
          <a:off x="385242" y="34905"/>
          <a:ext cx="6885860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latin typeface="PT Sans" panose="020B0503020203020204" pitchFamily="34" charset="-52"/>
              <a:ea typeface="PT Sans" panose="020B0503020203020204" pitchFamily="34" charset="-52"/>
            </a:rPr>
            <a:t>Читательская грамотность </a:t>
          </a:r>
          <a:r>
            <a:rPr lang="ru-RU" altLang="ru-RU" sz="1200" b="0" kern="1200" dirty="0" smtClean="0">
              <a:latin typeface="PT Sans" panose="020B0503020203020204" pitchFamily="34" charset="-52"/>
              <a:ea typeface="PT Sans" panose="020B0503020203020204" pitchFamily="34" charset="-52"/>
            </a:rPr>
            <a:t>- 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</a:r>
          <a:endParaRPr lang="ru-RU" sz="1200" b="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14063" y="63726"/>
        <a:ext cx="6828218" cy="532758"/>
      </dsp:txXfrm>
    </dsp:sp>
    <dsp:sp modelId="{17EE5EB5-5814-4295-8DF6-2EC6133A0240}">
      <dsp:nvSpPr>
        <dsp:cNvPr id="0" name=""/>
        <dsp:cNvSpPr/>
      </dsp:nvSpPr>
      <dsp:spPr>
        <a:xfrm>
          <a:off x="0" y="1237305"/>
          <a:ext cx="7704856" cy="5040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B6675-F48B-4541-8327-AA0EEC4EFE52}">
      <dsp:nvSpPr>
        <dsp:cNvPr id="0" name=""/>
        <dsp:cNvSpPr/>
      </dsp:nvSpPr>
      <dsp:spPr>
        <a:xfrm>
          <a:off x="385242" y="942105"/>
          <a:ext cx="6885860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Sans" panose="020B0503020203020204" pitchFamily="34" charset="-52"/>
              <a:ea typeface="PT Sans" panose="020B0503020203020204" pitchFamily="34" charset="-52"/>
              <a:cs typeface="Arial" pitchFamily="34" charset="0"/>
            </a:rPr>
            <a:t>Естественнонаучная грамотность </a:t>
          </a:r>
          <a:r>
            <a:rPr lang="ru-RU" sz="1200" b="0" kern="1200" dirty="0" smtClean="0">
              <a:latin typeface="PT Sans" panose="020B0503020203020204" pitchFamily="34" charset="-52"/>
              <a:ea typeface="PT Sans" panose="020B0503020203020204" pitchFamily="34" charset="-52"/>
              <a:cs typeface="Arial" pitchFamily="34" charset="0"/>
            </a:rPr>
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</a:r>
          <a:endParaRPr lang="ru-RU" sz="1200" b="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14063" y="970926"/>
        <a:ext cx="6828218" cy="532758"/>
      </dsp:txXfrm>
    </dsp:sp>
    <dsp:sp modelId="{04796D79-397C-4C7E-85C1-9013366DE556}">
      <dsp:nvSpPr>
        <dsp:cNvPr id="0" name=""/>
        <dsp:cNvSpPr/>
      </dsp:nvSpPr>
      <dsp:spPr>
        <a:xfrm>
          <a:off x="0" y="2484345"/>
          <a:ext cx="7704856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BC546-D307-4E00-9AB0-3084C196D474}">
      <dsp:nvSpPr>
        <dsp:cNvPr id="0" name=""/>
        <dsp:cNvSpPr/>
      </dsp:nvSpPr>
      <dsp:spPr>
        <a:xfrm>
          <a:off x="385242" y="1849305"/>
          <a:ext cx="6885860" cy="9302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latin typeface="PT Sans" panose="020B0503020203020204" pitchFamily="34" charset="-52"/>
              <a:ea typeface="PT Sans" panose="020B0503020203020204" pitchFamily="34" charset="-52"/>
            </a:rPr>
            <a:t>Математическая грамотность </a:t>
          </a:r>
          <a:r>
            <a:rPr lang="ru-RU" altLang="ru-RU" sz="1200" b="0" kern="1200" dirty="0" smtClean="0">
              <a:latin typeface="PT Sans" panose="020B0503020203020204" pitchFamily="34" charset="-52"/>
              <a:ea typeface="PT Sans" panose="020B0503020203020204" pitchFamily="34" charset="-52"/>
            </a:rPr>
            <a:t>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 для описания, объяснения и предсказания явлений. </a:t>
          </a:r>
          <a:endParaRPr lang="ru-RU" sz="1200" b="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30653" y="1894716"/>
        <a:ext cx="6795038" cy="839418"/>
      </dsp:txXfrm>
    </dsp:sp>
    <dsp:sp modelId="{81FD1E0A-D108-46D8-8A69-E632775F27DC}">
      <dsp:nvSpPr>
        <dsp:cNvPr id="0" name=""/>
        <dsp:cNvSpPr/>
      </dsp:nvSpPr>
      <dsp:spPr>
        <a:xfrm>
          <a:off x="0" y="3493542"/>
          <a:ext cx="7704856" cy="5040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5C4B6-7B46-4E4D-B77A-60C6C76F848A}">
      <dsp:nvSpPr>
        <dsp:cNvPr id="0" name=""/>
        <dsp:cNvSpPr/>
      </dsp:nvSpPr>
      <dsp:spPr>
        <a:xfrm>
          <a:off x="385242" y="3096345"/>
          <a:ext cx="6897078" cy="6923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Финансовая грамотность </a:t>
          </a:r>
          <a:r>
            <a:rPr lang="ru-RU" sz="1200" b="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rPr>
            <a:t>- знание и понимание финансовых концепций и рисков, навыки, мотивация и уверенность в применении подобных знаний и понимания в принятии эффективных решений в разных финансовых контекстах с целью улучшения финансового благополучия человека и общества в целом, а также участия в экономике.</a:t>
          </a:r>
          <a:endParaRPr lang="ru-RU" sz="1200" b="0" kern="1200" dirty="0">
            <a:solidFill>
              <a:schemeClr val="tx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19042" y="3130145"/>
        <a:ext cx="6829478" cy="624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BDCD-EBE6-4678-8413-13BFAA387E1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70D4-9143-4E91-8959-8D963457B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Термин сформирован в 1957 г</a:t>
            </a:r>
            <a:r>
              <a:rPr lang="ru-RU" baseline="0" dirty="0" smtClean="0"/>
              <a:t> и прозвучал с трибуны ЮНЕСКО</a:t>
            </a:r>
          </a:p>
          <a:p>
            <a:r>
              <a:rPr lang="ru-RU" baseline="0" dirty="0" smtClean="0"/>
              <a:t>Используется широко с 2004 года</a:t>
            </a:r>
          </a:p>
          <a:p>
            <a:r>
              <a:rPr lang="ru-RU" baseline="0" dirty="0" smtClean="0"/>
              <a:t>Требует перезагрузки работы, нового управленческого мышления, новой системы работы</a:t>
            </a:r>
          </a:p>
          <a:p>
            <a:r>
              <a:rPr lang="ru-RU" baseline="0" dirty="0" smtClean="0"/>
              <a:t>Не всегда совпадает со стандартами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3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оценке степени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глобальных компетенций у учащихся следует подходить с осторожностью, учитывая, что в большинстве стран – участниц исследования эти компетенции не выделяются в качестве объекта оценки, и, соответственно, на них не акцентируется внимание в процессе обучения.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5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(Они могут быть связаны с  профессиональной деятельностью, повседневной жизнью местного общества, проблемами окружающей среды. Могут быть предложены и ситуации, связанные с наукой)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4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Речь,звуки</a:t>
            </a:r>
            <a:r>
              <a:rPr lang="ru-RU" dirty="0" smtClean="0"/>
              <a:t>, слова , текст, техника чтения , чтение (скорость, пересказ, выразительность) – не есть читательская</a:t>
            </a:r>
            <a:r>
              <a:rPr lang="ru-RU" baseline="0" dirty="0" smtClean="0"/>
              <a:t> грамотность</a:t>
            </a:r>
          </a:p>
          <a:p>
            <a:pPr marL="0" indent="0">
              <a:buNone/>
            </a:pPr>
            <a:r>
              <a:rPr lang="ru-RU" baseline="0" dirty="0" smtClean="0"/>
              <a:t>И такая же ситуация по всем направленностям ФГ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6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Элементы выявлены по всем направленностям ФГ </a:t>
            </a:r>
          </a:p>
          <a:p>
            <a:pPr marL="0" indent="0">
              <a:buNone/>
            </a:pPr>
            <a:r>
              <a:rPr lang="ru-RU" dirty="0" smtClean="0"/>
              <a:t>По тексту – находить и извлекать, интерпретировать и интегрировать</a:t>
            </a:r>
          </a:p>
          <a:p>
            <a:pPr marL="0" indent="0">
              <a:buNone/>
            </a:pPr>
            <a:r>
              <a:rPr lang="ru-RU" dirty="0" smtClean="0"/>
              <a:t>Вне</a:t>
            </a:r>
            <a:r>
              <a:rPr lang="ru-RU" baseline="0" dirty="0" smtClean="0"/>
              <a:t> текста – осмысливать, оценивать, использовать или приобретать фоновые знания, практический опыт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92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89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50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61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4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Квесты</a:t>
            </a:r>
            <a:r>
              <a:rPr lang="ru-RU" dirty="0" smtClean="0"/>
              <a:t> </a:t>
            </a:r>
            <a:r>
              <a:rPr lang="ru-RU" dirty="0" err="1" smtClean="0"/>
              <a:t>журналистские,творчксие</a:t>
            </a:r>
            <a:r>
              <a:rPr lang="ru-RU" dirty="0" smtClean="0"/>
              <a:t>, </a:t>
            </a:r>
            <a:r>
              <a:rPr lang="ru-RU" dirty="0" err="1" smtClean="0"/>
              <a:t>консструкторские</a:t>
            </a:r>
            <a:r>
              <a:rPr lang="ru-RU" dirty="0" smtClean="0"/>
              <a:t>,</a:t>
            </a:r>
            <a:r>
              <a:rPr lang="ru-RU" baseline="0" dirty="0" smtClean="0"/>
              <a:t> оценочные, научные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11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Царская Россия – 80% умели читать и писать</a:t>
            </a:r>
          </a:p>
          <a:p>
            <a:r>
              <a:rPr lang="ru-RU" dirty="0" smtClean="0"/>
              <a:t>СССР-</a:t>
            </a:r>
            <a:r>
              <a:rPr lang="ru-RU" baseline="0" dirty="0" smtClean="0"/>
              <a:t> формализм знаний и нацеленность на академизм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методики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Международная программа по оценке образовательных достижений учащихся PISA в рамках которого оцениваются знания и навыки учащихся школ в возрасте 15 лет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TIMSS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Международное исследование качества математического и естественно-научного образования TIMSS</a:t>
            </a:r>
          </a:p>
          <a:p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>
                <a:effectLst/>
              </a:rPr>
              <a:t>                      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Международное исследование качества чтения и понимания текста PIRLS </a:t>
            </a:r>
          </a:p>
          <a:p>
            <a:endParaRPr lang="en-US" dirty="0" smtClean="0"/>
          </a:p>
          <a:p>
            <a:r>
              <a:rPr lang="ru-RU" dirty="0" smtClean="0"/>
              <a:t>ОЭСР – организация экономического сотрудничества и развития </a:t>
            </a:r>
            <a:r>
              <a:rPr lang="en-US" dirty="0" smtClean="0"/>
              <a:t> - 4 </a:t>
            </a:r>
            <a:r>
              <a:rPr lang="ru-RU" dirty="0" smtClean="0"/>
              <a:t>методики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5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Последние два десятилетия российская система общего образования функционирует</a:t>
            </a:r>
            <a:r>
              <a:rPr lang="ru-RU" baseline="0" dirty="0" smtClean="0"/>
              <a:t> в условиях острой международной конкуренции. В этой ситуации оказались не только органы управления образованием и школы, а прежде всего школьник и учитель. Международные исследования свидетельствуют, что несмотря на признанное высокое качество образования наш школьник оказался в середине мирового рейтинга по качеству общего образования. Это в современных условиях достаточно болезненное отставание. Драматизм  ситуации состоит в том, что ФГ грамотность это не просто </a:t>
            </a:r>
            <a:r>
              <a:rPr lang="ru-RU" baseline="0" dirty="0" err="1" smtClean="0"/>
              <a:t>зуны</a:t>
            </a:r>
            <a:r>
              <a:rPr lang="ru-RU" baseline="0" dirty="0" smtClean="0"/>
              <a:t>. По существу это достаточно сложный феномен, охватывающий </a:t>
            </a:r>
            <a:r>
              <a:rPr lang="ru-RU" b="1" baseline="0" dirty="0" smtClean="0"/>
              <a:t>всю программу общего и профессионального образования </a:t>
            </a:r>
            <a:r>
              <a:rPr lang="ru-RU" baseline="0" dirty="0" smtClean="0"/>
              <a:t>и предусматривающий, прежде всего, отбор учебного материала, ориентированного на применение в инновационной практике. Другими словами школьник, студент не должен тратить ни минуты своего времени на изучение материала, не имеющего отношения к современной практике. Речь не идет о простом умении добывать  кусок хлеба. Практика многоаспектна: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5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6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ГК- контекст</a:t>
            </a:r>
            <a:r>
              <a:rPr lang="ru-RU" baseline="0" smtClean="0"/>
              <a:t> </a:t>
            </a:r>
            <a:r>
              <a:rPr lang="ru-RU" baseline="0" dirty="0" smtClean="0"/>
              <a:t>– личный, локальный, региональный</a:t>
            </a:r>
            <a:r>
              <a:rPr lang="ru-RU" baseline="0" smtClean="0"/>
              <a:t>, глобальный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0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 в  модели естественнонаучной грамотности— научно объяснять явления; понимать основные особенности естественнонаучного исследования; интерпретировать данные и использовать научные доказательства для получения выводов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3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в модели математической грамотности выделяют следующие компетенции: математические рассуждения и решение математических задач (формулировать ситуацию на языке математики; применять математические понятия, факты, процедуры; интерпретировать, использовать и оценивать математические результаты).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2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Н-р, глаза разбежались</a:t>
            </a:r>
          </a:p>
          <a:p>
            <a:r>
              <a:rPr lang="ru-RU" dirty="0" smtClean="0"/>
              <a:t>Реклама</a:t>
            </a:r>
          </a:p>
          <a:p>
            <a:r>
              <a:rPr lang="ru-RU" dirty="0" smtClean="0"/>
              <a:t>Сценарий</a:t>
            </a:r>
          </a:p>
          <a:p>
            <a:r>
              <a:rPr lang="ru-RU" dirty="0" smtClean="0"/>
              <a:t>Диалог</a:t>
            </a:r>
          </a:p>
          <a:p>
            <a:r>
              <a:rPr lang="ru-RU" dirty="0" smtClean="0"/>
              <a:t>Прогноз содержания</a:t>
            </a:r>
            <a:r>
              <a:rPr lang="ru-RU" baseline="0" dirty="0" smtClean="0"/>
              <a:t> книги по рисунку</a:t>
            </a:r>
          </a:p>
          <a:p>
            <a:r>
              <a:rPr lang="ru-RU" baseline="0" dirty="0" smtClean="0"/>
              <a:t>Разрешение </a:t>
            </a:r>
            <a:r>
              <a:rPr lang="ru-RU" baseline="0" dirty="0" err="1" smtClean="0"/>
              <a:t>конфликтоной</a:t>
            </a:r>
            <a:r>
              <a:rPr lang="ru-RU" baseline="0" dirty="0" smtClean="0"/>
              <a:t> ситуации – школа будущего, новичок в классе – что будет мешать новичку в новом коллективе, беженцы </a:t>
            </a:r>
          </a:p>
          <a:p>
            <a:r>
              <a:rPr lang="ru-RU" baseline="0" dirty="0" err="1" smtClean="0"/>
              <a:t>Инженероное</a:t>
            </a:r>
            <a:r>
              <a:rPr lang="ru-RU" baseline="0" dirty="0" smtClean="0"/>
              <a:t> решение – мяч будущего</a:t>
            </a:r>
          </a:p>
          <a:p>
            <a:r>
              <a:rPr lang="ru-RU" baseline="0" dirty="0" smtClean="0"/>
              <a:t>80% справляются с базовыми</a:t>
            </a:r>
          </a:p>
          <a:p>
            <a:r>
              <a:rPr lang="ru-RU" baseline="0" dirty="0" smtClean="0"/>
              <a:t>Только 5% выдвигают оригинальные идеи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8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Контекстная область функциональной грамотности для всех составляющих в  исследовании PISA включает следующие категории: общественная жизнь, личная жизнь, образование / профессиональная деятельность и научная деятельность [11].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5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image" Target="../media/image1.png"/><Relationship Id="rId21" Type="http://schemas.openxmlformats.org/officeDocument/2006/relationships/diagramColors" Target="../diagrams/colors4.xml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Февральское совещание работников образования </a:t>
            </a:r>
            <a:r>
              <a:rPr lang="ru-RU" sz="2000" dirty="0" err="1" smtClean="0"/>
              <a:t>Сунтарского</a:t>
            </a:r>
            <a:r>
              <a:rPr lang="ru-RU" sz="2000" dirty="0" smtClean="0"/>
              <a:t> улуса</a:t>
            </a:r>
            <a:br>
              <a:rPr lang="ru-RU" sz="2000" dirty="0" smtClean="0"/>
            </a:br>
            <a:r>
              <a:rPr lang="ru-RU" sz="2000" dirty="0" smtClean="0"/>
              <a:t>«Формирование функциональной грамотности как фактор повышения качества образования»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Секция: «Функциональная грамотность как основа социализации обучающихся в современном мире</a:t>
            </a:r>
            <a:r>
              <a:rPr lang="ru-RU" sz="2000" dirty="0" smtClean="0"/>
              <a:t>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4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51620" y="188257"/>
            <a:ext cx="7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t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Функциональная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грамотность (исследование </a:t>
            </a:r>
            <a:r>
              <a:rPr lang="en-US" sz="1600" dirty="0">
                <a:solidFill>
                  <a:schemeClr val="bg1"/>
                </a:solidFill>
                <a:latin typeface="PT Sans" panose="020B0503020203020204" pitchFamily="34" charset="-52"/>
              </a:rPr>
              <a:t>PISA)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8" name="AutoShape 4" descr="Текст стратегии — Стратегия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Picture 2" descr="Looking forward to PISA - OECD Education and Skills Tod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45" y="4422472"/>
            <a:ext cx="980514" cy="4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870653" y="843558"/>
            <a:ext cx="7956442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400" b="1" dirty="0">
                <a:solidFill>
                  <a:schemeClr val="tx1"/>
                </a:solidFill>
              </a:rPr>
              <a:t>Креативное мышление — компонент функциональный грамотности, под которым понимают умение человека </a:t>
            </a:r>
            <a:r>
              <a:rPr lang="ru-RU" altLang="ru-RU" sz="1400" b="1" dirty="0">
                <a:solidFill>
                  <a:srgbClr val="FF0000"/>
                </a:solidFill>
              </a:rPr>
              <a:t>использовать свое воображение для </a:t>
            </a:r>
            <a:r>
              <a:rPr lang="ru-RU" altLang="ru-RU" sz="1400" b="1" dirty="0">
                <a:solidFill>
                  <a:schemeClr val="tx1"/>
                </a:solidFill>
              </a:rPr>
              <a:t>выработки и совершенствования идей, формирования нового знания, решения задач, с которыми он не сталкивался раньше.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870653" y="2571750"/>
            <a:ext cx="8013915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</a:rPr>
              <a:t>Глобальные компетенции </a:t>
            </a:r>
            <a:r>
              <a:rPr lang="ru-RU" sz="1400" b="1" dirty="0" smtClean="0">
                <a:solidFill>
                  <a:schemeClr val="tx1"/>
                </a:solidFill>
              </a:rPr>
              <a:t>– компонент функциональной грамотности, </a:t>
            </a:r>
            <a:r>
              <a:rPr lang="ru-RU" sz="1400" b="1" dirty="0" smtClean="0">
                <a:solidFill>
                  <a:srgbClr val="FF0000"/>
                </a:solidFill>
              </a:rPr>
              <a:t>сочетание </a:t>
            </a:r>
            <a:r>
              <a:rPr lang="ru-RU" sz="1400" b="1" dirty="0">
                <a:solidFill>
                  <a:srgbClr val="FF0000"/>
                </a:solidFill>
              </a:rPr>
              <a:t>знаний, умений, взглядов и ценностей, </a:t>
            </a:r>
            <a:r>
              <a:rPr lang="ru-RU" sz="1400" b="1" dirty="0">
                <a:solidFill>
                  <a:schemeClr val="tx1"/>
                </a:solidFill>
              </a:rPr>
              <a:t>применяемых при </a:t>
            </a:r>
            <a:r>
              <a:rPr lang="ru-RU" sz="1400" b="1" dirty="0">
                <a:solidFill>
                  <a:srgbClr val="FF0000"/>
                </a:solidFill>
              </a:rPr>
              <a:t>личном или виртуальном взаимодействии </a:t>
            </a:r>
            <a:r>
              <a:rPr lang="ru-RU" sz="1400" b="1" dirty="0">
                <a:solidFill>
                  <a:schemeClr val="tx1"/>
                </a:solidFill>
              </a:rPr>
              <a:t>с людьми, которые принадлежат к </a:t>
            </a:r>
            <a:r>
              <a:rPr lang="ru-RU" sz="1400" b="1" dirty="0">
                <a:solidFill>
                  <a:srgbClr val="FF0000"/>
                </a:solidFill>
              </a:rPr>
              <a:t>иной культурной среде</a:t>
            </a:r>
            <a:r>
              <a:rPr lang="ru-RU" sz="1400" b="1" dirty="0">
                <a:solidFill>
                  <a:schemeClr val="tx1"/>
                </a:solidFill>
              </a:rPr>
              <a:t>, и при участии в решении </a:t>
            </a:r>
            <a:r>
              <a:rPr lang="ru-RU" sz="1400" b="1" dirty="0">
                <a:solidFill>
                  <a:srgbClr val="FF0000"/>
                </a:solidFill>
              </a:rPr>
              <a:t>глобальных проблем, </a:t>
            </a:r>
            <a:r>
              <a:rPr lang="ru-RU" sz="1400" b="1" dirty="0">
                <a:solidFill>
                  <a:schemeClr val="tx1"/>
                </a:solidFill>
              </a:rPr>
              <a:t>не имеющих национальных границ и оказывающих влияние на жизнь нынешнего и будущих поколений. По мнению ОЭСР, системы образования, которые учитывают необходимость подобных знаний, умений и отношений, действительно готовят школьников к жизни в </a:t>
            </a:r>
            <a:r>
              <a:rPr lang="ru-RU" sz="1400" b="1" dirty="0" smtClean="0">
                <a:solidFill>
                  <a:schemeClr val="tx1"/>
                </a:solidFill>
              </a:rPr>
              <a:t>современном мире. 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Читательская грамотность</a:t>
            </a:r>
            <a:br>
              <a:rPr lang="ru-RU" sz="2400" dirty="0" smtClean="0"/>
            </a:br>
            <a:r>
              <a:rPr lang="ru-RU" sz="2400" dirty="0" smtClean="0"/>
              <a:t>матрица – система элементов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 - Поиск информации, заданной в явном виде</a:t>
            </a:r>
          </a:p>
          <a:p>
            <a:r>
              <a:rPr lang="ru-RU" dirty="0"/>
              <a:t>Б - Интерпретация и интеграция информации </a:t>
            </a:r>
          </a:p>
          <a:p>
            <a:r>
              <a:rPr lang="ru-RU" dirty="0"/>
              <a:t>В. Осмысливать и оценивать содержание и форму текста. Формулирование прямых выводов, умозаключений на основе фактов, имеющихся в тексте</a:t>
            </a:r>
          </a:p>
          <a:p>
            <a:r>
              <a:rPr lang="ru-RU" dirty="0"/>
              <a:t>Г - Оценка содержания и формы текста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Естественно-научная</a:t>
            </a:r>
            <a:br>
              <a:rPr lang="ru-RU" sz="2700" dirty="0" smtClean="0"/>
            </a:br>
            <a:r>
              <a:rPr lang="ru-RU" sz="2700" dirty="0" smtClean="0"/>
              <a:t>матрица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А. Научное объяснение явлений</a:t>
            </a:r>
          </a:p>
          <a:p>
            <a:pPr marL="0" indent="0">
              <a:buNone/>
            </a:pPr>
            <a:r>
              <a:rPr lang="ru-RU" dirty="0"/>
              <a:t>•	Б. Понимание особенностей естественнонаучного исследования</a:t>
            </a:r>
          </a:p>
          <a:p>
            <a:pPr marL="0" indent="0">
              <a:buNone/>
            </a:pPr>
            <a:r>
              <a:rPr lang="ru-RU" dirty="0"/>
              <a:t>•	В. Интерпретация данных и использование доказательств для получения выводов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7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Математическая</a:t>
            </a:r>
            <a:br>
              <a:rPr lang="ru-RU" sz="2400" dirty="0" smtClean="0"/>
            </a:br>
            <a:r>
              <a:rPr lang="ru-RU" sz="2400" dirty="0" smtClean="0"/>
              <a:t>матрица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Формулировать </a:t>
            </a:r>
            <a:r>
              <a:rPr lang="ru-RU" dirty="0"/>
              <a:t>ситуацию математически</a:t>
            </a:r>
          </a:p>
          <a:p>
            <a:r>
              <a:rPr lang="ru-RU" dirty="0"/>
              <a:t>Б. Применять математические понятия</a:t>
            </a:r>
          </a:p>
          <a:p>
            <a:r>
              <a:rPr lang="ru-RU" dirty="0"/>
              <a:t>В. Интерпретировать, использовать и оценивать математические результаты</a:t>
            </a:r>
          </a:p>
          <a:p>
            <a:r>
              <a:rPr lang="ru-RU" dirty="0"/>
              <a:t>Г. Рассуждать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6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Креативное мышление</a:t>
            </a:r>
            <a:br>
              <a:rPr lang="ru-RU" sz="2400" dirty="0"/>
            </a:br>
            <a:r>
              <a:rPr lang="ru-RU" sz="2400" dirty="0" smtClean="0"/>
              <a:t>матрица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dirty="0"/>
              <a:t>продуктивно участвовать в процессе выработки , оценки и совершенствования идей, направленных на получение:</a:t>
            </a:r>
          </a:p>
          <a:p>
            <a:r>
              <a:rPr lang="ru-RU" dirty="0">
                <a:solidFill>
                  <a:srgbClr val="FF0000"/>
                </a:solidFill>
              </a:rPr>
              <a:t>инновационных </a:t>
            </a:r>
            <a:r>
              <a:rPr lang="ru-RU" dirty="0"/>
              <a:t>(новых, новаторских, оригинальных, нестандартных, непривычных) и э</a:t>
            </a:r>
            <a:r>
              <a:rPr lang="ru-RU" dirty="0">
                <a:solidFill>
                  <a:srgbClr val="FF0000"/>
                </a:solidFill>
              </a:rPr>
              <a:t>ффективных</a:t>
            </a:r>
            <a:r>
              <a:rPr lang="ru-RU" dirty="0"/>
              <a:t> (действенных, результативных, экономичных, оптимальных ) </a:t>
            </a:r>
            <a:r>
              <a:rPr lang="ru-RU" dirty="0">
                <a:solidFill>
                  <a:srgbClr val="FF0000"/>
                </a:solidFill>
              </a:rPr>
              <a:t>решений , и/или</a:t>
            </a:r>
          </a:p>
          <a:p>
            <a:r>
              <a:rPr lang="ru-RU" dirty="0">
                <a:solidFill>
                  <a:srgbClr val="FF0000"/>
                </a:solidFill>
              </a:rPr>
              <a:t>нового знания , </a:t>
            </a:r>
            <a:r>
              <a:rPr lang="ru-RU" dirty="0"/>
              <a:t>и/или</a:t>
            </a:r>
          </a:p>
          <a:p>
            <a:r>
              <a:rPr lang="ru-RU" dirty="0">
                <a:solidFill>
                  <a:srgbClr val="FF0000"/>
                </a:solidFill>
              </a:rPr>
              <a:t>эффектного </a:t>
            </a:r>
            <a:r>
              <a:rPr lang="ru-RU" dirty="0"/>
              <a:t>(впечатляющего, вдохновляющего, необыкновенного, удивительного и т.п.) выражения </a:t>
            </a:r>
            <a:r>
              <a:rPr lang="ru-RU" dirty="0">
                <a:solidFill>
                  <a:srgbClr val="FF0000"/>
                </a:solidFill>
              </a:rPr>
              <a:t>воображения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53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Глобальная </a:t>
            </a:r>
            <a:r>
              <a:rPr lang="ru-RU" sz="2400" dirty="0" smtClean="0"/>
              <a:t>компетенция</a:t>
            </a:r>
            <a:br>
              <a:rPr lang="ru-RU" sz="2400" dirty="0" smtClean="0"/>
            </a:br>
            <a:r>
              <a:rPr lang="ru-RU" sz="2400" dirty="0" smtClean="0"/>
              <a:t>матрица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рассматривать </a:t>
            </a:r>
            <a:r>
              <a:rPr lang="ru-RU" dirty="0">
                <a:solidFill>
                  <a:srgbClr val="FF0000"/>
                </a:solidFill>
              </a:rPr>
              <a:t>вопросы и ситуации </a:t>
            </a:r>
            <a:r>
              <a:rPr lang="ru-RU" dirty="0"/>
              <a:t>местного, глобального и межкультурного значения (например, бедность, экономическая взаимозависимость, миграция, неравенство, экологические риски, конфликты, культурные различия, стереотипы);</a:t>
            </a:r>
          </a:p>
          <a:p>
            <a:r>
              <a:rPr lang="ru-RU" dirty="0">
                <a:solidFill>
                  <a:srgbClr val="FF0000"/>
                </a:solidFill>
              </a:rPr>
              <a:t>понимать и ценить </a:t>
            </a:r>
            <a:r>
              <a:rPr lang="ru-RU" dirty="0"/>
              <a:t>различные точки зрения и мировоззрения;</a:t>
            </a:r>
          </a:p>
          <a:p>
            <a:r>
              <a:rPr lang="ru-RU" dirty="0"/>
              <a:t>налаживать </a:t>
            </a:r>
            <a:r>
              <a:rPr lang="ru-RU" dirty="0">
                <a:solidFill>
                  <a:srgbClr val="FF0000"/>
                </a:solidFill>
              </a:rPr>
              <a:t>позитивное взаимодействие </a:t>
            </a:r>
            <a:r>
              <a:rPr lang="ru-RU" dirty="0"/>
              <a:t>с людьми разного национального, этнического, религиозного, социального и культурного происхождения или пола;</a:t>
            </a:r>
          </a:p>
          <a:p>
            <a:r>
              <a:rPr lang="ru-RU" dirty="0"/>
              <a:t>предпринимать </a:t>
            </a:r>
            <a:r>
              <a:rPr lang="ru-RU" dirty="0">
                <a:solidFill>
                  <a:srgbClr val="FF0000"/>
                </a:solidFill>
              </a:rPr>
              <a:t>конструктивные действия </a:t>
            </a:r>
            <a:r>
              <a:rPr lang="ru-RU" dirty="0"/>
              <a:t>в интересах коллективного благополучия и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 тестирования российских школьников по ГК в 2018 г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римерно </a:t>
            </a:r>
            <a:r>
              <a:rPr lang="ru-RU" sz="2000" dirty="0"/>
              <a:t>26% учащихся не достигли 1-го уровня глобальной компетентности. В Сингапуре и Канаде в эту категорию попали 6 и 7% учащихся соответственно, в России – 20%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России около 45% участников тестирования не достигли порогового уровня, что заметно ниже, чем в </a:t>
            </a:r>
            <a:r>
              <a:rPr lang="ru-RU" sz="2000" dirty="0" smtClean="0"/>
              <a:t>странах-аутсайдерах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2000" dirty="0">
                <a:solidFill>
                  <a:srgbClr val="FF0000"/>
                </a:solidFill>
              </a:rPr>
              <a:t>глобальных компетенций в значительной степени требует ориентации на </a:t>
            </a:r>
            <a:r>
              <a:rPr lang="ru-RU" sz="2000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2000" dirty="0" smtClean="0">
                <a:solidFill>
                  <a:srgbClr val="FF0000"/>
                </a:solidFill>
              </a:rPr>
              <a:t> познавательные </a:t>
            </a:r>
            <a:r>
              <a:rPr lang="ru-RU" sz="2000" dirty="0">
                <a:solidFill>
                  <a:srgbClr val="FF0000"/>
                </a:solidFill>
              </a:rPr>
              <a:t>результаты образовательной </a:t>
            </a:r>
            <a:r>
              <a:rPr lang="ru-RU" sz="2000" dirty="0" smtClean="0">
                <a:solidFill>
                  <a:srgbClr val="FF0000"/>
                </a:solidFill>
              </a:rPr>
              <a:t>деятельности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0000"/>
                </a:solidFill>
              </a:rPr>
              <a:t>К оценке степени </a:t>
            </a:r>
            <a:r>
              <a:rPr lang="ru-RU" sz="2000" dirty="0" err="1">
                <a:solidFill>
                  <a:srgbClr val="FF0000"/>
                </a:solidFill>
              </a:rPr>
              <a:t>сформированности</a:t>
            </a:r>
            <a:r>
              <a:rPr lang="ru-RU" sz="2000" dirty="0">
                <a:solidFill>
                  <a:srgbClr val="FF0000"/>
                </a:solidFill>
              </a:rPr>
              <a:t> глобальных компетенций у учащихся следует подходить с осторожностью, учитывая, что в большинстве стран – участниц исследования эти компетенции не выделяются в качестве объекта оценки, и, соответственно, на них не акцентируется внимание в процессе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24787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заданий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составлены в форме тестов, анкет, текстовых заданий, ситуаций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Составляющие части задания: </a:t>
            </a:r>
          </a:p>
          <a:p>
            <a:r>
              <a:rPr lang="ru-RU" sz="1800" dirty="0" smtClean="0"/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Содержательная область оценки;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оценки;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Контекст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Уровень сложности задания;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Формат ответа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Описание задания («объект оценки»).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Аспекты заданий</a:t>
            </a:r>
          </a:p>
          <a:p>
            <a:r>
              <a:rPr lang="ru-RU" sz="2000" dirty="0" smtClean="0"/>
              <a:t>25 аспектов – характерно для Глобальной компетенции</a:t>
            </a:r>
          </a:p>
          <a:p>
            <a:pPr marL="0" indent="0">
              <a:buNone/>
            </a:pPr>
            <a:r>
              <a:rPr lang="ru-RU" sz="2000" dirty="0" smtClean="0"/>
              <a:t>Ситуации заданий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описание </a:t>
            </a:r>
            <a:r>
              <a:rPr lang="ru-RU" sz="2000" dirty="0"/>
              <a:t>реальной ситуации, представленное, </a:t>
            </a:r>
            <a:r>
              <a:rPr lang="ru-RU" sz="2000" dirty="0" smtClean="0"/>
              <a:t>проблемном </a:t>
            </a:r>
            <a:r>
              <a:rPr lang="ru-RU" sz="2000" dirty="0"/>
              <a:t>ключе, и  ряд вопросов-заданий, относящихся к  этой ситуации. Учащиеся должны выполнить задания, используя знания из различных предметных областей. </a:t>
            </a:r>
            <a:r>
              <a:rPr lang="ru-RU" sz="2000" dirty="0" smtClean="0"/>
              <a:t>Двигаясь </a:t>
            </a:r>
            <a:r>
              <a:rPr lang="ru-RU" sz="2000" dirty="0"/>
              <a:t>от вопроса к вопросу, ученики погружаются в  описанную историю (ситуацию) и  приобретают как новые знания, так и функциональные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13698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Особенности текста заданий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Форма текста: сплошной, </a:t>
            </a:r>
            <a:r>
              <a:rPr lang="ru-RU" sz="2600" dirty="0" err="1" smtClean="0"/>
              <a:t>несплошной</a:t>
            </a:r>
            <a:r>
              <a:rPr lang="ru-RU" sz="2600" dirty="0" smtClean="0"/>
              <a:t>, смешанный (аудио, мультимедиа, формулы, графики, карты, движение рейсов, табло, </a:t>
            </a:r>
            <a:r>
              <a:rPr lang="ru-RU" sz="2600" dirty="0" err="1" smtClean="0"/>
              <a:t>инстрцукция</a:t>
            </a:r>
            <a:r>
              <a:rPr lang="ru-RU" sz="2600" dirty="0" smtClean="0"/>
              <a:t>, </a:t>
            </a:r>
            <a:r>
              <a:rPr lang="ru-RU" sz="2600" dirty="0" err="1" smtClean="0"/>
              <a:t>техруководство</a:t>
            </a:r>
            <a:r>
              <a:rPr lang="ru-RU" sz="2600" dirty="0" smtClean="0"/>
              <a:t> </a:t>
            </a:r>
            <a:r>
              <a:rPr lang="ru-RU" sz="2600" dirty="0" err="1" smtClean="0"/>
              <a:t>и.т</a:t>
            </a:r>
            <a:r>
              <a:rPr lang="ru-RU" sz="2600" dirty="0" smtClean="0"/>
              <a:t>. )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Формат: модальный и </a:t>
            </a:r>
            <a:r>
              <a:rPr lang="ru-RU" sz="2600" dirty="0" err="1" smtClean="0"/>
              <a:t>мультимодальный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i="1" dirty="0" err="1" smtClean="0"/>
              <a:t>Мода́льность</a:t>
            </a:r>
            <a:r>
              <a:rPr lang="ru-RU" sz="2600" i="1" dirty="0" smtClean="0"/>
              <a:t> </a:t>
            </a:r>
            <a:r>
              <a:rPr lang="ru-RU" sz="2600" i="1" dirty="0"/>
              <a:t>(от </a:t>
            </a:r>
            <a:r>
              <a:rPr lang="ru-RU" sz="2600" i="1" dirty="0" err="1"/>
              <a:t>ср.лат</a:t>
            </a:r>
            <a:r>
              <a:rPr lang="ru-RU" sz="2600" i="1" dirty="0"/>
              <a:t>. </a:t>
            </a:r>
            <a:r>
              <a:rPr lang="ru-RU" sz="2600" i="1" dirty="0" err="1"/>
              <a:t>modalis</a:t>
            </a:r>
            <a:r>
              <a:rPr lang="ru-RU" sz="2600" i="1" dirty="0"/>
              <a:t> — модальный, лат. </a:t>
            </a:r>
            <a:r>
              <a:rPr lang="ru-RU" sz="2600" i="1" dirty="0" err="1"/>
              <a:t>modus</a:t>
            </a:r>
            <a:r>
              <a:rPr lang="ru-RU" sz="2600" i="1" dirty="0"/>
              <a:t> — мера, способ) — семантическая категория, выражающая отношение говорящего к содержанию его высказывания, целевую установку речи, отношение содержания высказывания к </a:t>
            </a:r>
            <a:r>
              <a:rPr lang="ru-RU" sz="2600" i="1" dirty="0" smtClean="0"/>
              <a:t>действительности</a:t>
            </a:r>
          </a:p>
          <a:p>
            <a:pPr marL="0" indent="0">
              <a:buNone/>
            </a:pPr>
            <a:r>
              <a:rPr lang="ru-RU" sz="2600" i="1" dirty="0" err="1"/>
              <a:t>Мультимодальный</a:t>
            </a:r>
            <a:r>
              <a:rPr lang="ru-RU" sz="2600" i="1" dirty="0"/>
              <a:t> текст – это и сайты, и презентации, и системы мгновенных сообщений, и </a:t>
            </a:r>
            <a:r>
              <a:rPr lang="ru-RU" sz="2600" i="1" dirty="0" err="1"/>
              <a:t>соцсети</a:t>
            </a:r>
            <a:r>
              <a:rPr lang="ru-RU" sz="2600" i="1" dirty="0"/>
              <a:t>, каждая из которых функционирует по своим специфическим законам.</a:t>
            </a:r>
            <a:endParaRPr lang="ru-RU" sz="2600" i="1" dirty="0" smtClean="0"/>
          </a:p>
          <a:p>
            <a:pPr marL="0" indent="0">
              <a:buNone/>
            </a:pPr>
            <a:r>
              <a:rPr lang="ru-RU" sz="2600" dirty="0"/>
              <a:t>Текст содержит </a:t>
            </a:r>
            <a:r>
              <a:rPr lang="ru-RU" sz="2600" dirty="0" smtClean="0"/>
              <a:t>информацию (требуется интерпретация и интеграция информации)</a:t>
            </a:r>
          </a:p>
          <a:p>
            <a:pPr marL="0" indent="0">
              <a:buNone/>
            </a:pPr>
            <a:r>
              <a:rPr lang="ru-RU" sz="2600" dirty="0" smtClean="0"/>
              <a:t>Текст содержит контекст</a:t>
            </a:r>
            <a:endParaRPr lang="ru-RU" sz="2600" dirty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346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Кодификатор действий	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общее понимание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  <a:p>
            <a:r>
              <a:rPr lang="ru-RU" sz="30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Толковать текст. </a:t>
            </a:r>
            <a:endParaRPr lang="ru-RU" sz="3000" dirty="0" smtClean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Преобразовывать одну форму представления данных в </a:t>
            </a:r>
            <a:r>
              <a:rPr lang="ru-RU" sz="3000" dirty="0" smtClean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другую</a:t>
            </a:r>
          </a:p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Осмысливать и оценивать содержание текста. Интегрировать и формулировать выводы (умозаключения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)</a:t>
            </a:r>
          </a:p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Связывать информацию текста с другими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внетекстовыми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источниками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информации</a:t>
            </a: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/>
                <a:cs typeface="Times New Roman" panose="02020603050405020304" pitchFamily="18" charset="0"/>
              </a:rPr>
              <a:t>Осмысливать графическую информацию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/>
                <a:cs typeface="Times New Roman" panose="02020603050405020304" pitchFamily="18" charset="0"/>
              </a:rPr>
              <a:t>Осмысливать и оценивать форму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/>
                <a:cs typeface="Times New Roman" panose="02020603050405020304" pitchFamily="18" charset="0"/>
              </a:rPr>
              <a:t>текста</a:t>
            </a:r>
          </a:p>
          <a:p>
            <a:pPr fontAlgn="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информацию текста с другими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внетекстовыми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источниками информации</a:t>
            </a:r>
          </a:p>
          <a:p>
            <a:pPr fontAlgn="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 графическую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</a:t>
            </a:r>
            <a:r>
              <a:rPr lang="ru-RU" sz="3000" spc="-1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р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и</a:t>
            </a:r>
            <a:r>
              <a:rPr lang="ru-RU" sz="3000" spc="-1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м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енять</a:t>
            </a:r>
            <a:r>
              <a:rPr lang="ru-RU" sz="3000" spc="6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прочитанную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и</a:t>
            </a:r>
            <a:r>
              <a:rPr lang="ru-RU" sz="3000" spc="-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</a:t>
            </a:r>
            <a:r>
              <a:rPr lang="ru-RU" sz="3000" spc="1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ф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о</a:t>
            </a:r>
            <a:r>
              <a:rPr lang="ru-RU" sz="3000" spc="-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р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м</a:t>
            </a:r>
            <a:r>
              <a:rPr lang="ru-RU" sz="3000" spc="1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цию</a:t>
            </a:r>
            <a:r>
              <a:rPr lang="ru-RU" sz="3000" spc="5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дл</a:t>
            </a:r>
            <a:r>
              <a:rPr lang="ru-RU" sz="3000" spc="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я</a:t>
            </a:r>
            <a:r>
              <a:rPr lang="ru-RU" sz="3000" spc="5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000" spc="1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р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е</a:t>
            </a:r>
            <a:r>
              <a:rPr lang="ru-RU" sz="3000" spc="-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ш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ения</a:t>
            </a:r>
            <a:r>
              <a:rPr lang="ru-RU" sz="3000" spc="5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</a:t>
            </a:r>
            <a:r>
              <a:rPr lang="ru-RU" sz="3000" spc="1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р</a:t>
            </a:r>
            <a:r>
              <a:rPr lang="ru-RU" sz="3000" spc="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</a:t>
            </a:r>
            <a:r>
              <a:rPr lang="ru-RU" sz="3000" spc="1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к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т</a:t>
            </a:r>
            <a:r>
              <a:rPr lang="ru-RU" sz="3000" spc="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и</a:t>
            </a:r>
            <a:r>
              <a:rPr lang="ru-RU" sz="3000" spc="-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ч</a:t>
            </a:r>
            <a:r>
              <a:rPr lang="ru-RU" sz="3000" spc="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</a:t>
            </a:r>
            <a:r>
              <a:rPr lang="ru-RU" sz="3000" spc="-10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к</a:t>
            </a:r>
            <a:r>
              <a:rPr lang="ru-RU" sz="3000" spc="-1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их</a:t>
            </a:r>
            <a:r>
              <a:rPr lang="ru-RU" sz="3000" spc="55" dirty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000" spc="15" dirty="0" smtClean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з</a:t>
            </a:r>
            <a:r>
              <a:rPr lang="ru-RU" sz="3000" spc="25" dirty="0" smtClean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</a:t>
            </a:r>
            <a:r>
              <a:rPr lang="ru-RU" sz="3000" dirty="0" smtClean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д</a:t>
            </a:r>
            <a:r>
              <a:rPr lang="ru-RU" sz="3000" spc="-20" dirty="0" smtClean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</a:t>
            </a:r>
            <a:r>
              <a:rPr lang="ru-RU" sz="3000" dirty="0" smtClean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ч</a:t>
            </a: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sz="3000" dirty="0" smtClean="0">
                <a:solidFill>
                  <a:srgbClr val="231F2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ИЗВЛЕКАТЬ - ПОНИМАТЬ –-ПРИМЕНЯТЬ-ИНТЕПРЕТИРОВАТЬ-  ИСПОЛЬЗОВАТЬ ДЛЯ ДОСТИЖЕНИЯ  СВОИХ ЦЕЛЕЙ</a:t>
            </a: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99483">
            <a:off x="630987" y="289065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реализации проекта по развитию функциональной грамотности школьников на период до 2024 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1"/>
            <a:ext cx="8229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Модернизация системы управления развитием функциональной грамотности на уровне </a:t>
            </a:r>
            <a:r>
              <a:rPr lang="ru-RU" sz="2000" dirty="0" smtClean="0"/>
              <a:t>регионов, муниципалитетов  </a:t>
            </a:r>
            <a:r>
              <a:rPr lang="ru-RU" sz="2000" dirty="0"/>
              <a:t>и образовательных организаций, обеспечение ее направленности на достижение показателей, соответствующих образовательным результатам школьников первой десятки стран - экономических лидеров </a:t>
            </a:r>
          </a:p>
        </p:txBody>
      </p:sp>
    </p:spTree>
    <p:extLst>
      <p:ext uri="{BB962C8B-B14F-4D97-AF65-F5344CB8AC3E}">
        <p14:creationId xmlns:p14="http://schemas.microsoft.com/office/powerpoint/2010/main" val="4587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8750" y="188257"/>
            <a:ext cx="832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Читательские  действия </a:t>
            </a:r>
            <a:r>
              <a:rPr lang="ru-RU" b="1" dirty="0" err="1" smtClean="0">
                <a:solidFill>
                  <a:srgbClr val="00549F"/>
                </a:solidFill>
                <a:latin typeface="PT Sans" panose="020B0503020203020204" pitchFamily="34" charset="-52"/>
              </a:rPr>
              <a:t>среднестатического</a:t>
            </a:r>
            <a:r>
              <a:rPr lang="ru-RU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 российского школьника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53302" r="32360" b="50000"/>
          <a:stretch/>
        </p:blipFill>
        <p:spPr>
          <a:xfrm>
            <a:off x="4411724" y="2715057"/>
            <a:ext cx="819426" cy="2257425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115616" y="843558"/>
            <a:ext cx="1425199" cy="1026613"/>
          </a:xfrm>
          <a:prstGeom prst="wedgeEllipseCallout">
            <a:avLst>
              <a:gd name="adj1" fmla="val 57247"/>
              <a:gd name="adj2" fmla="val 341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1.1.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Умение </a:t>
            </a:r>
            <a:r>
              <a:rPr lang="ru-RU" sz="1200" dirty="0">
                <a:solidFill>
                  <a:schemeClr val="tx1"/>
                </a:solidFill>
                <a:latin typeface="PT Sans" pitchFamily="34" charset="-52"/>
              </a:rPr>
              <a:t>слушать и </a:t>
            </a:r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запоминать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2" name="Овальная выноска 51"/>
          <p:cNvSpPr/>
          <p:nvPr/>
        </p:nvSpPr>
        <p:spPr>
          <a:xfrm>
            <a:off x="2684831" y="1259139"/>
            <a:ext cx="1959177" cy="1312611"/>
          </a:xfrm>
          <a:prstGeom prst="wedgeEllipseCallout">
            <a:avLst>
              <a:gd name="adj1" fmla="val 42946"/>
              <a:gd name="adj2" fmla="val 656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1.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Восприятие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Запоминание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Воспроизведение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информации</a:t>
            </a:r>
          </a:p>
        </p:txBody>
      </p:sp>
      <p:sp>
        <p:nvSpPr>
          <p:cNvPr id="53" name="Овальная выноска 52"/>
          <p:cNvSpPr/>
          <p:nvPr/>
        </p:nvSpPr>
        <p:spPr>
          <a:xfrm>
            <a:off x="928750" y="2340532"/>
            <a:ext cx="1813891" cy="1334038"/>
          </a:xfrm>
          <a:prstGeom prst="wedgeEllipseCallout">
            <a:avLst>
              <a:gd name="adj1" fmla="val 49320"/>
              <a:gd name="adj2" fmla="val -456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1.2.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Умение самостоятельно читать ранее прослушанное и пересказать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5" name="Овальная выноска 54"/>
          <p:cNvSpPr/>
          <p:nvPr/>
        </p:nvSpPr>
        <p:spPr>
          <a:xfrm flipH="1">
            <a:off x="6980994" y="500893"/>
            <a:ext cx="1839478" cy="1206761"/>
          </a:xfrm>
          <a:prstGeom prst="wedgeEllipseCallout">
            <a:avLst>
              <a:gd name="adj1" fmla="val 57247"/>
              <a:gd name="adj2" fmla="val 3410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2.1.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Решение математических, физических, химических задач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Овальная выноска 55"/>
          <p:cNvSpPr/>
          <p:nvPr/>
        </p:nvSpPr>
        <p:spPr>
          <a:xfrm flipH="1">
            <a:off x="4887283" y="1213865"/>
            <a:ext cx="1959177" cy="1312611"/>
          </a:xfrm>
          <a:prstGeom prst="wedgeEllipseCallout">
            <a:avLst>
              <a:gd name="adj1" fmla="val 42946"/>
              <a:gd name="adj2" fmla="val 6560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2.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Умение выполнять практическое задание по образцу</a:t>
            </a:r>
          </a:p>
        </p:txBody>
      </p:sp>
      <p:sp>
        <p:nvSpPr>
          <p:cNvPr id="57" name="Овальная выноска 56"/>
          <p:cNvSpPr/>
          <p:nvPr/>
        </p:nvSpPr>
        <p:spPr>
          <a:xfrm flipH="1">
            <a:off x="6900233" y="2099701"/>
            <a:ext cx="1813891" cy="976105"/>
          </a:xfrm>
          <a:prstGeom prst="wedgeEllipseCallout">
            <a:avLst>
              <a:gd name="adj1" fmla="val 52521"/>
              <a:gd name="adj2" fmla="val -47179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2.2. </a:t>
            </a:r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Выполнение грамматических упражнений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8" name="Овальная выноска 57"/>
          <p:cNvSpPr/>
          <p:nvPr/>
        </p:nvSpPr>
        <p:spPr>
          <a:xfrm flipH="1">
            <a:off x="6920111" y="3280544"/>
            <a:ext cx="1813891" cy="1368152"/>
          </a:xfrm>
          <a:prstGeom prst="wedgeEllipseCallout">
            <a:avLst>
              <a:gd name="adj1" fmla="val 74926"/>
              <a:gd name="adj2" fmla="val -9415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Sans" pitchFamily="34" charset="-52"/>
              </a:rPr>
              <a:t>2.3. </a:t>
            </a:r>
            <a:r>
              <a:rPr lang="ru-RU" sz="1200" dirty="0" smtClean="0">
                <a:solidFill>
                  <a:schemeClr val="tx1"/>
                </a:solidFill>
                <a:latin typeface="PT Sans" pitchFamily="34" charset="-52"/>
              </a:rPr>
              <a:t>Выполнение творческих работ, сочинений, изложений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 cstate="print"/>
          <a:srcRect l="-1544" t="-15" r="87206" b="50015"/>
          <a:stretch/>
        </p:blipFill>
        <p:spPr>
          <a:xfrm>
            <a:off x="899592" y="1480615"/>
            <a:ext cx="903542" cy="248915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2996773"/>
              </p:ext>
            </p:extLst>
          </p:nvPr>
        </p:nvGraphicFramePr>
        <p:xfrm>
          <a:off x="2015716" y="188257"/>
          <a:ext cx="6804756" cy="17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val="3401012677"/>
              </p:ext>
            </p:extLst>
          </p:nvPr>
        </p:nvGraphicFramePr>
        <p:xfrm>
          <a:off x="2015716" y="1757805"/>
          <a:ext cx="6804756" cy="17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6" name="Схема 65"/>
          <p:cNvGraphicFramePr/>
          <p:nvPr>
            <p:extLst>
              <p:ext uri="{D42A27DB-BD31-4B8C-83A1-F6EECF244321}">
                <p14:modId xmlns:p14="http://schemas.microsoft.com/office/powerpoint/2010/main" val="1452380365"/>
              </p:ext>
            </p:extLst>
          </p:nvPr>
        </p:nvGraphicFramePr>
        <p:xfrm>
          <a:off x="2027977" y="3341981"/>
          <a:ext cx="6804756" cy="17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4704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Что требует от школьника </a:t>
            </a:r>
            <a:r>
              <a:rPr lang="en-US" b="1" dirty="0" smtClean="0">
                <a:solidFill>
                  <a:schemeClr val="tx2"/>
                </a:solidFill>
              </a:rPr>
              <a:t>PISA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51620" y="188257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549F"/>
                </a:solidFill>
                <a:latin typeface="PT Sans" panose="020B0503020203020204" pitchFamily="34" charset="-52"/>
              </a:rPr>
              <a:t>Уровни функциональной </a:t>
            </a:r>
            <a:r>
              <a:rPr lang="ru-RU" sz="1600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грамотности </a:t>
            </a:r>
            <a:r>
              <a:rPr lang="ru-RU" sz="1600" dirty="0">
                <a:solidFill>
                  <a:srgbClr val="00549F"/>
                </a:solidFill>
                <a:latin typeface="PT Sans" panose="020B0503020203020204" pitchFamily="34" charset="-52"/>
              </a:rPr>
              <a:t>в исследовании PISA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69040" y="2623392"/>
            <a:ext cx="1953569" cy="1240713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12" name="Text Box 366"/>
          <p:cNvSpPr txBox="1">
            <a:spLocks noChangeArrowheads="1"/>
          </p:cNvSpPr>
          <p:nvPr/>
        </p:nvSpPr>
        <p:spPr bwMode="auto">
          <a:xfrm>
            <a:off x="4770115" y="1813768"/>
            <a:ext cx="4266381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87" rIns="68575" bIns="34287"/>
          <a:lstStyle/>
          <a:p>
            <a:pPr>
              <a:spcAft>
                <a:spcPts val="750"/>
              </a:spcAft>
            </a:pPr>
            <a:r>
              <a:rPr lang="ru-RU" sz="1350" dirty="0">
                <a:latin typeface="PT Sans" panose="020B0503020203020204" pitchFamily="34" charset="-52"/>
                <a:ea typeface="PT Sans" panose="020B0503020203020204" pitchFamily="34" charset="-52"/>
              </a:rPr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3" name="Text Box 367"/>
          <p:cNvSpPr txBox="1">
            <a:spLocks noChangeArrowheads="1"/>
          </p:cNvSpPr>
          <p:nvPr/>
        </p:nvSpPr>
        <p:spPr bwMode="auto">
          <a:xfrm>
            <a:off x="4770115" y="2569814"/>
            <a:ext cx="448240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87" rIns="68575" bIns="34287"/>
          <a:lstStyle/>
          <a:p>
            <a:pPr>
              <a:spcAft>
                <a:spcPts val="750"/>
              </a:spcAft>
            </a:pPr>
            <a:r>
              <a:rPr lang="ru-RU" sz="1350" b="1" dirty="0">
                <a:latin typeface="PT Sans" panose="020B0503020203020204" pitchFamily="34" charset="-52"/>
                <a:ea typeface="PT Sans" panose="020B0503020203020204" pitchFamily="34" charset="-52"/>
              </a:rPr>
              <a:t>4 уровень </a:t>
            </a:r>
            <a:r>
              <a:rPr lang="ru-RU" sz="1350" dirty="0">
                <a:latin typeface="PT Sans" panose="020B0503020203020204" pitchFamily="34" charset="-52"/>
                <a:ea typeface="PT Sans" panose="020B0503020203020204" pitchFamily="34" charset="-52"/>
              </a:rPr>
              <a:t>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5" name="Text Box 368"/>
          <p:cNvSpPr txBox="1">
            <a:spLocks noChangeArrowheads="1"/>
          </p:cNvSpPr>
          <p:nvPr/>
        </p:nvSpPr>
        <p:spPr bwMode="auto">
          <a:xfrm>
            <a:off x="4770115" y="3598515"/>
            <a:ext cx="433838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87" rIns="68575" bIns="34287"/>
          <a:lstStyle/>
          <a:p>
            <a:pPr>
              <a:spcAft>
                <a:spcPts val="750"/>
              </a:spcAft>
            </a:pPr>
            <a:r>
              <a:rPr lang="ru-RU" sz="1350" b="1" dirty="0">
                <a:latin typeface="PT Sans" panose="020B0503020203020204" pitchFamily="34" charset="-52"/>
                <a:ea typeface="PT Sans" panose="020B0503020203020204" pitchFamily="34" charset="-52"/>
              </a:rPr>
              <a:t>2 уровень </a:t>
            </a:r>
            <a:r>
              <a:rPr lang="ru-RU" sz="1350" dirty="0">
                <a:latin typeface="PT Sans" panose="020B0503020203020204" pitchFamily="34" charset="-52"/>
                <a:ea typeface="PT Sans" panose="020B0503020203020204" pitchFamily="34" charset="-52"/>
              </a:rPr>
              <a:t>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6" name="Правая фигурная скобка 368"/>
          <p:cNvSpPr>
            <a:spLocks/>
          </p:cNvSpPr>
          <p:nvPr/>
        </p:nvSpPr>
        <p:spPr bwMode="auto">
          <a:xfrm>
            <a:off x="4248150" y="1543497"/>
            <a:ext cx="161925" cy="1026319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68575" tIns="34287" rIns="68575" bIns="34287"/>
          <a:lstStyle/>
          <a:p>
            <a:endParaRPr lang="ru-RU" sz="135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7" name="Picture 3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1936" y="1002952"/>
            <a:ext cx="210621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>
            <a:stCxn id="11" idx="3"/>
          </p:cNvCxnSpPr>
          <p:nvPr/>
        </p:nvCxnSpPr>
        <p:spPr>
          <a:xfrm flipH="1" flipV="1">
            <a:off x="2267746" y="3199456"/>
            <a:ext cx="2054863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/>
          <p:nvPr/>
        </p:nvSpPr>
        <p:spPr>
          <a:xfrm>
            <a:off x="783730" y="2983432"/>
            <a:ext cx="1484014" cy="620357"/>
          </a:xfrm>
          <a:prstGeom prst="rect">
            <a:avLst/>
          </a:prstGeom>
        </p:spPr>
        <p:txBody>
          <a:bodyPr wrap="square" lIns="57621" tIns="28811" rIns="57621" bIns="288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kern="0" dirty="0"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rPr>
              <a:t>Среднее значение </a:t>
            </a:r>
            <a:br>
              <a:rPr lang="ru-RU" sz="1050" kern="0" dirty="0"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rPr>
            </a:br>
            <a:r>
              <a:rPr lang="ru-RU" sz="1050" kern="0" dirty="0"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rPr>
              <a:t>международной шкалы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311486" y="3078519"/>
            <a:ext cx="332522" cy="500421"/>
          </a:xfrm>
          <a:prstGeom prst="rect">
            <a:avLst/>
          </a:prstGeom>
        </p:spPr>
        <p:txBody>
          <a:bodyPr wrap="square" lIns="57621" tIns="28811" rIns="57621" bIns="288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kern="0" dirty="0"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rPr>
              <a:t>500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311486" y="3807696"/>
            <a:ext cx="332522" cy="437869"/>
          </a:xfrm>
          <a:prstGeom prst="rect">
            <a:avLst/>
          </a:prstGeom>
        </p:spPr>
        <p:txBody>
          <a:bodyPr wrap="square" lIns="57621" tIns="28811" rIns="57621" bIns="288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kern="0" dirty="0"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rPr>
              <a:t>400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311486" y="2515285"/>
            <a:ext cx="332522" cy="437869"/>
          </a:xfrm>
          <a:prstGeom prst="rect">
            <a:avLst/>
          </a:prstGeom>
        </p:spPr>
        <p:txBody>
          <a:bodyPr wrap="square" lIns="57621" tIns="28811" rIns="57621" bIns="288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kern="0" dirty="0"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rPr>
              <a:t>600</a:t>
            </a:r>
          </a:p>
        </p:txBody>
      </p:sp>
      <p:pic>
        <p:nvPicPr>
          <p:cNvPr id="23" name="Picture 2" descr="Looking forward to PISA - OECD Education and Skills Tod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8" y="847610"/>
            <a:ext cx="794128" cy="3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rganisation for Economic Co-operation and Development (OECD) | ИНИЦИАТИВА  ПРОЗРАЧНОСТИ ДОБЫВАЮЩИХ ОТРАСЛЕ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9356"/>
            <a:ext cx="1626321" cy="8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5596" y="188257"/>
            <a:ext cx="7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Естественнонаучная грамотность (исследование </a:t>
            </a:r>
            <a:r>
              <a:rPr lang="en-US" sz="1600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PISA)</a:t>
            </a:r>
            <a:endParaRPr lang="ru-RU" sz="1600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28" name="AutoShape 4" descr="Текст стратегии — Стратегия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A0CAE5A5-013B-4D8F-A07F-4178D47E4C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600" y="1195846"/>
          <a:ext cx="2506378" cy="3638560"/>
        </p:xfrm>
        <a:graphic>
          <a:graphicData uri="http://schemas.openxmlformats.org/drawingml/2006/table">
            <a:tbl>
              <a:tblPr/>
              <a:tblGrid>
                <a:gridCol w="79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0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07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479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страны среди других стран</a:t>
                      </a:r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Шанхай (Китай)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Гонконг (Китай)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Тайвань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Корея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Макао (Китай)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Эстония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Латвия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25-32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32-36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20-28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Люксембург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27-31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31-36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Норвегия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26-33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16-20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Португалия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26-36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21-31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23-31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30-35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23-33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28-35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Испания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31-36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29-34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32-37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900" i="0" dirty="0">
                        <a:solidFill>
                          <a:srgbClr val="F25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31-39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20-30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27-35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Словацкая Республика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31-39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35-39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28-35</a:t>
                      </a: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985" marR="6985" marT="5239" marB="5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5239" marB="52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1B7002-4E32-443C-941B-6C321269889E}"/>
              </a:ext>
            </a:extLst>
          </p:cNvPr>
          <p:cNvSpPr txBox="1"/>
          <p:nvPr/>
        </p:nvSpPr>
        <p:spPr>
          <a:xfrm>
            <a:off x="926510" y="788042"/>
            <a:ext cx="2843970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endParaRPr lang="ru-RU" sz="1100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C57FA923-4F41-47A5-8022-41CB0FD891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3219" y="1198717"/>
          <a:ext cx="2858981" cy="3635692"/>
        </p:xfrm>
        <a:graphic>
          <a:graphicData uri="http://schemas.openxmlformats.org/drawingml/2006/table">
            <a:tbl>
              <a:tblPr/>
              <a:tblGrid>
                <a:gridCol w="1169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3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3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500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страны среди других стран</a:t>
                      </a:r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" marR="6031" marT="6031" marB="6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1" marR="8041" marT="6031" marB="6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700"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" marR="6031" marT="6031" marB="6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Шанхай ( Китай )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Гонконг (Китай)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Корея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4-9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6-11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Финляндия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4-9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Эстония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Великобритания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20-26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16-27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21-28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16-28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30-40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13-26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10-19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Исландия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33-39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33-38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31-38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Словения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35-39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12-17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19-23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Литва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37-42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38-41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29-36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Греция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36-42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38-42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40-43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36-42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47-55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38-41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900" i="0" dirty="0">
                        <a:solidFill>
                          <a:srgbClr val="F25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38-42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26-36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5001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Словацкая Республика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43-43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42-43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40-43</a:t>
                      </a: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031" marR="6031" marT="4523" marB="4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38D49B-98EF-4564-9689-33FFE44C38C8}"/>
              </a:ext>
            </a:extLst>
          </p:cNvPr>
          <p:cNvSpPr txBox="1"/>
          <p:nvPr/>
        </p:nvSpPr>
        <p:spPr>
          <a:xfrm>
            <a:off x="3477252" y="772645"/>
            <a:ext cx="2843970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ЧИТАТЕЛЬСКАЯ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endParaRPr lang="ru-RU" sz="1100" dirty="0"/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A0B37127-8399-4173-8223-151EA1C1A5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03378" y="1195846"/>
          <a:ext cx="2678934" cy="3638552"/>
        </p:xfrm>
        <a:graphic>
          <a:graphicData uri="http://schemas.openxmlformats.org/drawingml/2006/table">
            <a:tbl>
              <a:tblPr/>
              <a:tblGrid>
                <a:gridCol w="1095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7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7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77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9996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страны среди других стран</a:t>
                      </a:r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31" marR="6031" marT="4523" marB="4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" marR="6031" marT="6031" marB="6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1" marR="8041" marT="6031" marB="6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722"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" marR="6031" marT="6031" marB="6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985" marR="6985" marT="5239" marB="5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Шанхай (Китай)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Гонконг (Китай)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6-11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Финляндия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Эстония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Корея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9-14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Вьетнам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4-10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24-35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21-31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12-23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Испания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26-33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25-31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29-32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Литва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26-34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34-39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30-33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Норвегия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26-36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20-27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23-29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Венгрия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27-36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34-39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29-34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Португалия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30-38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18-25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21-29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900" i="0" dirty="0">
                        <a:solidFill>
                          <a:srgbClr val="F25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34-38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30-34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F25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30-37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36-39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24-32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14-24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5886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3B3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0" dirty="0">
                        <a:solidFill>
                          <a:srgbClr val="3B3E5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2" marR="6492" marT="4869" marB="48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B76FEB-94DD-470A-A205-3E4125C79DB9}"/>
              </a:ext>
            </a:extLst>
          </p:cNvPr>
          <p:cNvSpPr txBox="1"/>
          <p:nvPr/>
        </p:nvSpPr>
        <p:spPr>
          <a:xfrm>
            <a:off x="6338544" y="795794"/>
            <a:ext cx="3057992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173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51620" y="188257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Усиление </a:t>
            </a:r>
            <a:r>
              <a:rPr lang="ru-RU" sz="1600" dirty="0">
                <a:solidFill>
                  <a:srgbClr val="00549F"/>
                </a:solidFill>
                <a:latin typeface="PT Sans" panose="020B0503020203020204" pitchFamily="34" charset="-52"/>
              </a:rPr>
              <a:t>внимания к формированию функциональной грамотности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754524"/>
            <a:ext cx="2201950" cy="1465298"/>
          </a:xfrm>
          <a:prstGeom prst="rect">
            <a:avLst/>
          </a:prstGeom>
        </p:spPr>
      </p:pic>
      <p:pic>
        <p:nvPicPr>
          <p:cNvPr id="16" name="Picture 2" descr="Looking forward to PISA - OECD Education and Skills Tod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675983"/>
            <a:ext cx="616639" cy="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rganisation for Economic Co-operation and Development (OECD) | ИНИЦИАТИВА  ПРОЗРАЧНОСТИ ДОБЫВАЮЩИХ ОТРАСЛЕ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81" y="4480902"/>
            <a:ext cx="1262835" cy="6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779662"/>
            <a:ext cx="5760640" cy="226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</a:rPr>
              <a:t>Около пятой части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выпускников основной </a:t>
            </a:r>
            <a:r>
              <a:rPr lang="ru-RU" sz="1600" b="1" dirty="0">
                <a:latin typeface="PT Sans" panose="020B0503020203020204" pitchFamily="34" charset="-52"/>
                <a:ea typeface="PT Sans" panose="020B0503020203020204" pitchFamily="34" charset="-52"/>
              </a:rPr>
              <a:t>школы не достигают порогового уровня функциональной грамотности 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(по каждой области - математической</a:t>
            </a:r>
            <a:r>
              <a:rPr lang="en-US" sz="1600" dirty="0">
                <a:latin typeface="PT Sans" panose="020B0503020203020204" pitchFamily="34" charset="-52"/>
                <a:ea typeface="PT Sans" panose="020B0503020203020204" pitchFamily="34" charset="-52"/>
              </a:rPr>
              <a:t>,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естественнонаучной и читательской) и около трети учащихся по одной из областей</a:t>
            </a:r>
            <a:r>
              <a:rPr lang="en-US" sz="16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  <a:p>
            <a:pPr algn="r">
              <a:lnSpc>
                <a:spcPct val="150000"/>
              </a:lnSpc>
              <a:buNone/>
            </a:pPr>
            <a:endParaRPr lang="ru-RU" sz="16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r">
              <a:lnSpc>
                <a:spcPct val="150000"/>
              </a:lnSpc>
              <a:buNone/>
            </a:pPr>
            <a:r>
              <a:rPr lang="ru-RU" sz="1600" i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 </a:t>
            </a:r>
            <a:r>
              <a:rPr lang="ru-RU" sz="1600" i="1" dirty="0">
                <a:latin typeface="PT Sans" panose="020B0503020203020204" pitchFamily="34" charset="-52"/>
                <a:ea typeface="PT Sans" panose="020B0503020203020204" pitchFamily="34" charset="-52"/>
              </a:rPr>
              <a:t>результатам исследования  </a:t>
            </a:r>
            <a:r>
              <a:rPr lang="en-US" sz="1600" i="1" dirty="0">
                <a:latin typeface="PT Sans" panose="020B0503020203020204" pitchFamily="34" charset="-52"/>
                <a:ea typeface="PT Sans" panose="020B0503020203020204" pitchFamily="34" charset="-52"/>
              </a:rPr>
              <a:t>PISA - 2015</a:t>
            </a:r>
            <a:endParaRPr lang="ru-RU" sz="1600" i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0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ФГ для воспитательного блока школ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ФГ - по </a:t>
            </a:r>
            <a:r>
              <a:rPr lang="ru-RU" dirty="0"/>
              <a:t>существу это достаточно сложный феномен, охватывающий всю программу </a:t>
            </a:r>
            <a:r>
              <a:rPr lang="ru-RU" dirty="0" smtClean="0"/>
              <a:t>образования </a:t>
            </a:r>
            <a:endParaRPr lang="ru-RU" dirty="0"/>
          </a:p>
          <a:p>
            <a:r>
              <a:rPr lang="ru-RU" dirty="0" smtClean="0"/>
              <a:t>Требует </a:t>
            </a:r>
            <a:r>
              <a:rPr lang="ru-RU" dirty="0"/>
              <a:t>перезагрузки работы всех структур</a:t>
            </a:r>
          </a:p>
          <a:p>
            <a:r>
              <a:rPr lang="ru-RU" dirty="0" smtClean="0"/>
              <a:t>Новый вызов образованию;</a:t>
            </a:r>
          </a:p>
          <a:p>
            <a:r>
              <a:rPr lang="ru-RU" dirty="0" smtClean="0"/>
              <a:t>Направлен на рост личности ученика, на повышение ИЧП, на наращивание мощи государства через воспитание нового ученика, развитие </a:t>
            </a:r>
            <a:r>
              <a:rPr lang="ru-RU" dirty="0"/>
              <a:t>позитивных стратегий поведения в различных ситуациях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7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ФГ  </a:t>
            </a:r>
            <a:r>
              <a:rPr lang="ru-RU" sz="2700" dirty="0"/>
              <a:t>как основа социализации обучающихся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Понятие «достижение» не  является синонимом понятия «результат». Достижение— понятие более широкое, поскольку в нем заключена качественная оценка результата, что коррелирует со степенью прогресса развития личности.</a:t>
            </a:r>
          </a:p>
          <a:p>
            <a:r>
              <a:rPr lang="ru-RU" sz="2200" dirty="0" smtClean="0"/>
              <a:t>Для мониторинга функциональной грамотности подбирались ситуации с учетом возрастных особенностей обучающихся релевантности для жизни, интереса обучающихся и развития их познавательной активности.</a:t>
            </a:r>
          </a:p>
          <a:p>
            <a:r>
              <a:rPr lang="ru-RU" sz="2200" dirty="0"/>
              <a:t>Привычка размышлять и  мыслить креативно, </a:t>
            </a:r>
            <a:r>
              <a:rPr lang="ru-RU" sz="2200" dirty="0" smtClean="0"/>
              <a:t>  вовлеченность </a:t>
            </a:r>
            <a:r>
              <a:rPr lang="ru-RU" sz="2200" dirty="0"/>
              <a:t>в  продуктивную </a:t>
            </a:r>
            <a:r>
              <a:rPr lang="ru-RU" sz="2200" dirty="0" smtClean="0"/>
              <a:t>деятельность привносит </a:t>
            </a:r>
            <a:r>
              <a:rPr lang="ru-RU" sz="2200" dirty="0"/>
              <a:t>неоценимый вклад в  развитие всех сторон личности </a:t>
            </a:r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4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Особенности заданий по креативному мышлению и глобальной компетенции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направленность на достижение </a:t>
            </a:r>
            <a:r>
              <a:rPr lang="ru-RU" sz="2000" dirty="0" err="1"/>
              <a:t>метапредметных</a:t>
            </a:r>
            <a:r>
              <a:rPr lang="ru-RU" sz="2000" dirty="0"/>
              <a:t> образовательных результатов; </a:t>
            </a:r>
          </a:p>
          <a:p>
            <a:r>
              <a:rPr lang="ru-RU" sz="2000" dirty="0"/>
              <a:t>необходимость междисциплинарной интеграции учителей.</a:t>
            </a:r>
          </a:p>
          <a:p>
            <a:r>
              <a:rPr lang="ru-RU" sz="2000" dirty="0" smtClean="0"/>
              <a:t>связано </a:t>
            </a:r>
            <a:r>
              <a:rPr lang="ru-RU" sz="2000" dirty="0"/>
              <a:t>с  реализацией требований ФГОС ООО к предметным, </a:t>
            </a:r>
            <a:r>
              <a:rPr lang="ru-RU" sz="2000" dirty="0" err="1"/>
              <a:t>метапредметным</a:t>
            </a:r>
            <a:r>
              <a:rPr lang="ru-RU" sz="2000" dirty="0"/>
              <a:t> и личностным образовательным результатам и может осуществляться в урочной и во внеурочной деятельности образовательного </a:t>
            </a:r>
            <a:r>
              <a:rPr lang="ru-RU" sz="2000" dirty="0" smtClean="0"/>
              <a:t>учреждения, реализовываться в </a:t>
            </a:r>
            <a:r>
              <a:rPr lang="ru-RU" sz="2000" smtClean="0"/>
              <a:t>программах ВР;</a:t>
            </a:r>
            <a:endParaRPr lang="ru-RU" sz="2000" dirty="0"/>
          </a:p>
          <a:p>
            <a:r>
              <a:rPr lang="ru-RU" sz="2000" dirty="0" smtClean="0"/>
              <a:t>Может быть реализовано при внедрении системно-</a:t>
            </a:r>
            <a:r>
              <a:rPr lang="ru-RU" sz="2000" dirty="0" err="1" smtClean="0"/>
              <a:t>деятельностного</a:t>
            </a:r>
            <a:r>
              <a:rPr lang="ru-RU" sz="2000" dirty="0" smtClean="0"/>
              <a:t>, продуктивного, креативного подходов </a:t>
            </a:r>
            <a:r>
              <a:rPr lang="ru-RU" sz="2000" dirty="0"/>
              <a:t>в  </a:t>
            </a:r>
            <a:r>
              <a:rPr lang="ru-RU" sz="2000" dirty="0" smtClean="0"/>
              <a:t>современной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37994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8198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760" t="14721" r="2278" b="10521"/>
          <a:stretch/>
        </p:blipFill>
        <p:spPr>
          <a:xfrm>
            <a:off x="109545" y="181199"/>
            <a:ext cx="8924909" cy="48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624" t="15155" r="13061" b="13481"/>
          <a:stretch/>
        </p:blipFill>
        <p:spPr>
          <a:xfrm>
            <a:off x="457200" y="0"/>
            <a:ext cx="8075240" cy="51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Нормативно-правовая база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</a:t>
            </a:r>
            <a:r>
              <a:rPr lang="ru-RU" dirty="0"/>
              <a:t>	Указ президента РФ «О национальных целях и стратегических задачах развития Российской Федерации на период до 2024 г.» </a:t>
            </a:r>
          </a:p>
          <a:p>
            <a:r>
              <a:rPr lang="ru-RU" dirty="0"/>
              <a:t>	Постановление Правительства РФ от 26.12.2017 N 1642 «Об утверждении государственной программы Российской Федерации "Развитие образования» </a:t>
            </a:r>
          </a:p>
          <a:p>
            <a:r>
              <a:rPr lang="ru-RU" dirty="0"/>
              <a:t>	Приказ Министерства просвещения Российской Федерации и приказ Федеральной службы по надзору в сфере образования и науки от 06.05.2019№ 590/219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</a:p>
          <a:p>
            <a:r>
              <a:rPr lang="ru-RU" dirty="0"/>
              <a:t>	Письмо департамента государственной политики и управления в сфере общего образования Министерства просвещения Российской Федерации  №03-1510 от 14.09.2021 «Об организации работы по повышению функциональной грамотности»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Дорожная карта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связи </a:t>
            </a:r>
            <a:r>
              <a:rPr lang="ru-RU" dirty="0"/>
              <a:t>между задачами и </a:t>
            </a:r>
            <a:r>
              <a:rPr lang="ru-RU" dirty="0" smtClean="0"/>
              <a:t>сроками </a:t>
            </a:r>
            <a:r>
              <a:rPr lang="ru-RU" dirty="0"/>
              <a:t>выполнения, чтобы распознавать проблемы и устранять конфликты зависимых элементов ещё до начала работы.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дорожной карты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Целевая установка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задач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технологий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Мероприятия с временным </a:t>
            </a:r>
            <a:r>
              <a:rPr lang="ru-RU" dirty="0" err="1" smtClean="0"/>
              <a:t>ориентиром,отвественными</a:t>
            </a:r>
            <a:r>
              <a:rPr lang="ru-RU" dirty="0" smtClean="0"/>
              <a:t> индикаторы на уровне муниципалитета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Мероприятия с временным </a:t>
            </a:r>
            <a:r>
              <a:rPr lang="ru-RU" dirty="0" err="1"/>
              <a:t>ориентиром,отвественными</a:t>
            </a:r>
            <a:r>
              <a:rPr lang="ru-RU" dirty="0"/>
              <a:t> индикаторы на уровне </a:t>
            </a:r>
            <a:r>
              <a:rPr lang="ru-RU" dirty="0" smtClean="0"/>
              <a:t>образовательной организации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Матрица дорожной карты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Элементы, которые могут быть выстроены в систему матрицы 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Урочная система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Межпредметное</a:t>
            </a:r>
            <a:r>
              <a:rPr lang="ru-RU" dirty="0" smtClean="0"/>
              <a:t> обучение без предметной составляющей – по контекстам, по ФГ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ВУД 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Программы ВР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Научно-исследовательская работа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с родителями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с социумом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80281" y="1241361"/>
          <a:ext cx="8140249" cy="3891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8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3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07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четверть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четверть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четверть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четверть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Примечание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текст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          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текст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          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текст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          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текст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          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1,2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Текст, аудио, видео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          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          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А,А1          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А,А1          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1,2,3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Текст, аудио, видео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А,А1          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А,А1А2         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А+аудио</a:t>
                      </a:r>
                      <a:r>
                        <a:rPr lang="ru-RU" sz="1400" dirty="0">
                          <a:effectLst/>
                        </a:rPr>
                        <a:t>          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А+видео</a:t>
                      </a:r>
                      <a:r>
                        <a:rPr lang="ru-RU" sz="1400" dirty="0">
                          <a:effectLst/>
                        </a:rPr>
                        <a:t>         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1,2,3,4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Текст, аудио, видео, графики, таблицы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          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          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          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АБ          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3,4,5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примере множественного текста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3,4,5,6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Текст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 gridSpan="7"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А.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Извлечь и локализовать информацию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Б.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Интегрировать и интерпретировать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информацию текста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В.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Осмысливать и оценивать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содержание и форму текста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А1,2….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Извлечь и локализовать информацию из других текстов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407AA70-D556-4A6E-9147-3A6C5C859390}"/>
              </a:ext>
            </a:extLst>
          </p:cNvPr>
          <p:cNvSpPr txBox="1">
            <a:spLocks/>
          </p:cNvSpPr>
          <p:nvPr/>
        </p:nvSpPr>
        <p:spPr bwMode="auto">
          <a:xfrm>
            <a:off x="574513" y="949776"/>
            <a:ext cx="8088923" cy="2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Матрица дорожной карты по развитию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глобальной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компетентности 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школьников </a:t>
            </a:r>
            <a:endParaRPr lang="ru-RU" sz="1800" b="1" dirty="0">
              <a:solidFill>
                <a:srgbClr val="3B3E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56307" y="1901534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00298" y="3521933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019147" y="3520414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84874" y="3520414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38878" y="3524261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831181" y="1890511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887675" y="2398103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124616" y="1895170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738878" y="2393587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844284" y="2398103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077711" y="2398103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668845" y="2892866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021517" y="2909467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</p:cNvCxnSpPr>
          <p:nvPr/>
        </p:nvCxnSpPr>
        <p:spPr>
          <a:xfrm>
            <a:off x="4162778" y="2945327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45811" y="2945327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61658AF-3B9B-4C98-B410-FFFE569CAA09}"/>
              </a:ext>
            </a:extLst>
          </p:cNvPr>
          <p:cNvCxnSpPr/>
          <p:nvPr/>
        </p:nvCxnSpPr>
        <p:spPr>
          <a:xfrm>
            <a:off x="3887675" y="2396507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DC86182B-DE55-42AD-88BB-5264D879D18E}"/>
              </a:ext>
            </a:extLst>
          </p:cNvPr>
          <p:cNvGrpSpPr/>
          <p:nvPr/>
        </p:nvGrpSpPr>
        <p:grpSpPr>
          <a:xfrm>
            <a:off x="-1406" y="0"/>
            <a:ext cx="9144000" cy="832664"/>
            <a:chOff x="-51822" y="49808"/>
            <a:chExt cx="9144000" cy="832664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6918B0E0-D3C9-46F1-B0C6-C12FB67559BF}"/>
                </a:ext>
              </a:extLst>
            </p:cNvPr>
            <p:cNvSpPr/>
            <p:nvPr/>
          </p:nvSpPr>
          <p:spPr>
            <a:xfrm>
              <a:off x="-51822" y="49808"/>
              <a:ext cx="9144000" cy="832664"/>
            </a:xfrm>
            <a:prstGeom prst="rect">
              <a:avLst/>
            </a:prstGeom>
            <a:gradFill flip="none" rotWithShape="1">
              <a:gsLst>
                <a:gs pos="0">
                  <a:srgbClr val="00549F">
                    <a:shade val="30000"/>
                    <a:satMod val="115000"/>
                  </a:srgbClr>
                </a:gs>
                <a:gs pos="50000">
                  <a:srgbClr val="00549F">
                    <a:shade val="67500"/>
                    <a:satMod val="115000"/>
                  </a:srgbClr>
                </a:gs>
                <a:gs pos="100000">
                  <a:srgbClr val="00549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C:\Users\MSShafigullin\Desktop\2020\Презентация КФУ\kfu_logo_circle_rus.png">
              <a:extLst>
                <a:ext uri="{FF2B5EF4-FFF2-40B4-BE49-F238E27FC236}">
                  <a16:creationId xmlns:a16="http://schemas.microsoft.com/office/drawing/2014/main" xmlns="" id="{45A6808F-5926-4EB4-B22B-1987E2E35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67" y="148256"/>
              <a:ext cx="55305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Users\MSShafigullin\Desktop\Проекты\Презентация по ДК\qs.jpg">
              <a:extLst>
                <a:ext uri="{FF2B5EF4-FFF2-40B4-BE49-F238E27FC236}">
                  <a16:creationId xmlns:a16="http://schemas.microsoft.com/office/drawing/2014/main" xmlns="" id="{A8C67AB5-41C0-495C-A129-9804DB38D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094" y="367563"/>
              <a:ext cx="353386" cy="35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C:\Users\MSShafigullin\Desktop\2020\Презентация КФУ\THE.png">
              <a:extLst>
                <a:ext uri="{FF2B5EF4-FFF2-40B4-BE49-F238E27FC236}">
                  <a16:creationId xmlns:a16="http://schemas.microsoft.com/office/drawing/2014/main" xmlns="" id="{6798CE54-614A-4112-8981-726200EC8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787" y="11471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FADFA2F-636C-49A8-824A-CF9D5BFB6FA5}"/>
                </a:ext>
              </a:extLst>
            </p:cNvPr>
            <p:cNvSpPr txBox="1"/>
            <p:nvPr/>
          </p:nvSpPr>
          <p:spPr>
            <a:xfrm>
              <a:off x="8279432" y="71442"/>
              <a:ext cx="659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914378">
                <a:defRPr/>
              </a:pPr>
              <a:r>
                <a:rPr lang="ru-RU" sz="800" b="0" dirty="0">
                  <a:solidFill>
                    <a:schemeClr val="bg1"/>
                  </a:solidFill>
                  <a:latin typeface="PT Sans" panose="020B0503020203020204" pitchFamily="34" charset="-52"/>
                </a:rPr>
                <a:t>601-800</a:t>
              </a:r>
            </a:p>
            <a:p>
              <a:pPr defTabSz="914378">
                <a:defRPr/>
              </a:pPr>
              <a:r>
                <a:rPr lang="ru-RU" sz="800" b="0" kern="0" dirty="0">
                  <a:solidFill>
                    <a:schemeClr val="bg1"/>
                  </a:solidFill>
                  <a:latin typeface="PT Sans" panose="020B0503020203020204" pitchFamily="34" charset="-52"/>
                </a:rPr>
                <a:t>10</a:t>
              </a:r>
              <a:endParaRPr lang="en-US" sz="800" b="0" kern="0" dirty="0">
                <a:solidFill>
                  <a:schemeClr val="bg1"/>
                </a:solidFill>
                <a:latin typeface="PT Sans" panose="020B0503020203020204" pitchFamily="34" charset="-52"/>
              </a:endParaRPr>
            </a:p>
          </p:txBody>
        </p:sp>
        <p:pic>
          <p:nvPicPr>
            <p:cNvPr id="42" name="Picture 2" descr="C:\Users\MSShafigullin\Desktop\2020\5+\5+ (white).png">
              <a:extLst>
                <a:ext uri="{FF2B5EF4-FFF2-40B4-BE49-F238E27FC236}">
                  <a16:creationId xmlns:a16="http://schemas.microsoft.com/office/drawing/2014/main" xmlns="" id="{BB67A82B-C882-4C8C-B149-8D43503D9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84996"/>
              <a:ext cx="989269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MSShafigullin\Desktop\2021\Год Науки и технологий\Лого на темном.png">
              <a:extLst>
                <a:ext uri="{FF2B5EF4-FFF2-40B4-BE49-F238E27FC236}">
                  <a16:creationId xmlns:a16="http://schemas.microsoft.com/office/drawing/2014/main" xmlns="" id="{1674C19C-CAFA-4F12-91F8-D08EDC4BE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8739"/>
              <a:ext cx="634976" cy="46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5CD18FD1-D446-4D74-BD2A-353A2319F214}"/>
              </a:ext>
            </a:extLst>
          </p:cNvPr>
          <p:cNvCxnSpPr/>
          <p:nvPr/>
        </p:nvCxnSpPr>
        <p:spPr>
          <a:xfrm>
            <a:off x="3902790" y="1892840"/>
            <a:ext cx="262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4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5596" y="188257"/>
            <a:ext cx="7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549F"/>
                </a:solidFill>
                <a:latin typeface="PT Sans" panose="020B0503020203020204" pitchFamily="34" charset="-52"/>
              </a:rPr>
              <a:t>Организация управления развитием </a:t>
            </a:r>
            <a:r>
              <a:rPr lang="ru-RU" sz="1600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ФГ</a:t>
            </a:r>
            <a:endParaRPr lang="ru-RU" sz="1600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28" name="AutoShape 4" descr="Текст стратегии — Стратегия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3">
            <a:extLst>
              <a:ext uri="{FF2B5EF4-FFF2-40B4-BE49-F238E27FC236}">
                <a16:creationId xmlns:a16="http://schemas.microsoft.com/office/drawing/2014/main" xmlns="" id="{4320E90E-5CC0-4679-A6F9-604DBD486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19717"/>
              </p:ext>
            </p:extLst>
          </p:nvPr>
        </p:nvGraphicFramePr>
        <p:xfrm>
          <a:off x="2739833" y="840070"/>
          <a:ext cx="6363597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199">
                  <a:extLst>
                    <a:ext uri="{9D8B030D-6E8A-4147-A177-3AD203B41FA5}">
                      <a16:colId xmlns:a16="http://schemas.microsoft.com/office/drawing/2014/main" xmlns="" val="3900226345"/>
                    </a:ext>
                  </a:extLst>
                </a:gridCol>
                <a:gridCol w="2121199">
                  <a:extLst>
                    <a:ext uri="{9D8B030D-6E8A-4147-A177-3AD203B41FA5}">
                      <a16:colId xmlns:a16="http://schemas.microsoft.com/office/drawing/2014/main" xmlns="" val="3025171702"/>
                    </a:ext>
                  </a:extLst>
                </a:gridCol>
                <a:gridCol w="2121199">
                  <a:extLst>
                    <a:ext uri="{9D8B030D-6E8A-4147-A177-3AD203B41FA5}">
                      <a16:colId xmlns:a16="http://schemas.microsoft.com/office/drawing/2014/main" xmlns="" val="4079096498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 школы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директора по УВР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09367"/>
                  </a:ext>
                </a:extLst>
              </a:tr>
              <a:tr h="348615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педсовета</a:t>
                      </a:r>
                    </a:p>
                    <a:p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 изменений в план работы школы: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школьная конференция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 при директоре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ВШК (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TIMSS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PIRLS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общешкольные родительские собрания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общешкольные ученические собрания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деятельности и др.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анализа урока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циклограмма приказов директора по развитию функциональной грамотности</a:t>
                      </a:r>
                    </a:p>
                    <a:p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проведения административных совещаний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структуры отчетности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структура представления к аттестации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установление доплат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план самообразования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методической работы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 при зам. директора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предварительного контроля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анализа урока и внеурочной деятельности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работы по реализации решений педсовета, приказов директора и др.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в ООП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изменениями в рабочих программах, технологических картах уроков и др.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000" dirty="0" err="1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КИМов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TIMSS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PIRLS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ИОМ учителя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структуры технологической карты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 урока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ученика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учителя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образовательных результатов 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TIMSS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PIRLS</a:t>
                      </a: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(Задачи 1,2,3,4)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индивидуальная траектория развития ученика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проведения контрольных и проверочных работ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родительские собрания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>
                          <a:solidFill>
                            <a:srgbClr val="3A40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внеурочная деятельность</a:t>
                      </a:r>
                    </a:p>
                    <a:p>
                      <a:endParaRPr lang="ru-RU" sz="1000" dirty="0">
                        <a:solidFill>
                          <a:srgbClr val="3A40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580527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72E9E9-F86A-4854-8FD9-264A85B0ED92}"/>
              </a:ext>
            </a:extLst>
          </p:cNvPr>
          <p:cNvSpPr txBox="1"/>
          <p:nvPr/>
        </p:nvSpPr>
        <p:spPr>
          <a:xfrm>
            <a:off x="959772" y="1275606"/>
            <a:ext cx="1393380" cy="623248"/>
          </a:xfrm>
          <a:prstGeom prst="rect">
            <a:avLst/>
          </a:prstGeom>
          <a:noFill/>
          <a:ln>
            <a:solidFill>
              <a:srgbClr val="00549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3A4058"/>
                </a:solidFill>
              </a:rPr>
              <a:t>Задача 1.</a:t>
            </a:r>
          </a:p>
          <a:p>
            <a:r>
              <a:rPr lang="ru-RU" sz="1200" dirty="0">
                <a:solidFill>
                  <a:srgbClr val="3A4058"/>
                </a:solidFill>
              </a:rPr>
              <a:t>Локализация информации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FEF5AC-E37F-49A5-8567-08E71B7DDE21}"/>
              </a:ext>
            </a:extLst>
          </p:cNvPr>
          <p:cNvSpPr txBox="1"/>
          <p:nvPr/>
        </p:nvSpPr>
        <p:spPr>
          <a:xfrm>
            <a:off x="959772" y="1948502"/>
            <a:ext cx="1393381" cy="623248"/>
          </a:xfrm>
          <a:prstGeom prst="rect">
            <a:avLst/>
          </a:prstGeom>
          <a:noFill/>
          <a:ln>
            <a:solidFill>
              <a:srgbClr val="00549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3A4058"/>
                </a:solidFill>
              </a:rPr>
              <a:t>Задача 2.</a:t>
            </a:r>
          </a:p>
          <a:p>
            <a:r>
              <a:rPr lang="ru-RU" sz="1200" dirty="0">
                <a:solidFill>
                  <a:srgbClr val="3A4058"/>
                </a:solidFill>
              </a:rPr>
              <a:t>Интеграция и интерпретация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EB2841-5BD1-430A-B553-AB2C1F366D10}"/>
              </a:ext>
            </a:extLst>
          </p:cNvPr>
          <p:cNvSpPr txBox="1"/>
          <p:nvPr/>
        </p:nvSpPr>
        <p:spPr>
          <a:xfrm>
            <a:off x="959772" y="2620457"/>
            <a:ext cx="1393381" cy="623248"/>
          </a:xfrm>
          <a:prstGeom prst="rect">
            <a:avLst/>
          </a:prstGeom>
          <a:noFill/>
          <a:ln>
            <a:solidFill>
              <a:srgbClr val="00549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3A4058"/>
                </a:solidFill>
              </a:rPr>
              <a:t>Задача 3.</a:t>
            </a:r>
          </a:p>
          <a:p>
            <a:r>
              <a:rPr lang="ru-RU" sz="1200" dirty="0">
                <a:solidFill>
                  <a:srgbClr val="3A4058"/>
                </a:solidFill>
              </a:rPr>
              <a:t>Осмысление чтения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D08530-A28A-4567-889E-11A945AE4204}"/>
              </a:ext>
            </a:extLst>
          </p:cNvPr>
          <p:cNvSpPr txBox="1"/>
          <p:nvPr/>
        </p:nvSpPr>
        <p:spPr>
          <a:xfrm>
            <a:off x="959772" y="3291830"/>
            <a:ext cx="1393381" cy="623248"/>
          </a:xfrm>
          <a:prstGeom prst="rect">
            <a:avLst/>
          </a:prstGeom>
          <a:noFill/>
          <a:ln>
            <a:solidFill>
              <a:srgbClr val="00549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3A4058"/>
                </a:solidFill>
              </a:rPr>
              <a:t>Задача 4.</a:t>
            </a:r>
          </a:p>
          <a:p>
            <a:r>
              <a:rPr lang="ru-RU" sz="1200" dirty="0">
                <a:solidFill>
                  <a:srgbClr val="3A4058"/>
                </a:solidFill>
              </a:rPr>
              <a:t>Использование информации</a:t>
            </a:r>
          </a:p>
        </p:txBody>
      </p:sp>
      <p:sp>
        <p:nvSpPr>
          <p:cNvPr id="20" name="Стрелка: вправо 11">
            <a:extLst>
              <a:ext uri="{FF2B5EF4-FFF2-40B4-BE49-F238E27FC236}">
                <a16:creationId xmlns:a16="http://schemas.microsoft.com/office/drawing/2014/main" xmlns="" id="{4A42E4C2-5D15-4338-AC13-117C49127CD0}"/>
              </a:ext>
            </a:extLst>
          </p:cNvPr>
          <p:cNvSpPr/>
          <p:nvPr/>
        </p:nvSpPr>
        <p:spPr>
          <a:xfrm>
            <a:off x="2431799" y="1484443"/>
            <a:ext cx="175846" cy="219291"/>
          </a:xfrm>
          <a:prstGeom prst="rightArrow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00549F"/>
                </a:solidFill>
              </a:ln>
              <a:solidFill>
                <a:srgbClr val="3A4058"/>
              </a:solidFill>
            </a:endParaRPr>
          </a:p>
        </p:txBody>
      </p:sp>
      <p:sp>
        <p:nvSpPr>
          <p:cNvPr id="21" name="Стрелка: вправо 12">
            <a:extLst>
              <a:ext uri="{FF2B5EF4-FFF2-40B4-BE49-F238E27FC236}">
                <a16:creationId xmlns:a16="http://schemas.microsoft.com/office/drawing/2014/main" xmlns="" id="{928C28E7-CB8D-46F6-A28D-1B82A96690C1}"/>
              </a:ext>
            </a:extLst>
          </p:cNvPr>
          <p:cNvSpPr/>
          <p:nvPr/>
        </p:nvSpPr>
        <p:spPr>
          <a:xfrm>
            <a:off x="2431799" y="2142802"/>
            <a:ext cx="175846" cy="219291"/>
          </a:xfrm>
          <a:prstGeom prst="rightArrow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00549F"/>
                </a:solidFill>
              </a:ln>
              <a:solidFill>
                <a:srgbClr val="3A4058"/>
              </a:solidFill>
            </a:endParaRPr>
          </a:p>
        </p:txBody>
      </p:sp>
      <p:sp>
        <p:nvSpPr>
          <p:cNvPr id="25" name="Стрелка: вправо 14">
            <a:extLst>
              <a:ext uri="{FF2B5EF4-FFF2-40B4-BE49-F238E27FC236}">
                <a16:creationId xmlns:a16="http://schemas.microsoft.com/office/drawing/2014/main" xmlns="" id="{5B954762-2C30-43D0-A9D0-876AE267E2BF}"/>
              </a:ext>
            </a:extLst>
          </p:cNvPr>
          <p:cNvSpPr/>
          <p:nvPr/>
        </p:nvSpPr>
        <p:spPr>
          <a:xfrm>
            <a:off x="2431799" y="2787979"/>
            <a:ext cx="175846" cy="219291"/>
          </a:xfrm>
          <a:prstGeom prst="rightArrow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00549F"/>
                </a:solidFill>
              </a:ln>
              <a:solidFill>
                <a:srgbClr val="3A4058"/>
              </a:solidFill>
            </a:endParaRPr>
          </a:p>
        </p:txBody>
      </p:sp>
      <p:sp>
        <p:nvSpPr>
          <p:cNvPr id="26" name="Стрелка: вправо 18">
            <a:extLst>
              <a:ext uri="{FF2B5EF4-FFF2-40B4-BE49-F238E27FC236}">
                <a16:creationId xmlns:a16="http://schemas.microsoft.com/office/drawing/2014/main" xmlns="" id="{0D750A46-BB0B-4BBB-BD33-CCBB0C529066}"/>
              </a:ext>
            </a:extLst>
          </p:cNvPr>
          <p:cNvSpPr/>
          <p:nvPr/>
        </p:nvSpPr>
        <p:spPr>
          <a:xfrm>
            <a:off x="2431799" y="3475744"/>
            <a:ext cx="175846" cy="219291"/>
          </a:xfrm>
          <a:prstGeom prst="rightArrow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n>
                <a:solidFill>
                  <a:srgbClr val="00549F"/>
                </a:solidFill>
              </a:ln>
              <a:solidFill>
                <a:srgbClr val="3A4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Опыт российских школ – формы работы по формированию функциональной грамотности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Сетевые проекты с картами </a:t>
            </a:r>
            <a:r>
              <a:rPr lang="en-US" dirty="0" smtClean="0"/>
              <a:t>Google</a:t>
            </a:r>
          </a:p>
          <a:p>
            <a:r>
              <a:rPr lang="ru-RU" dirty="0" smtClean="0"/>
              <a:t>Веб-</a:t>
            </a:r>
            <a:r>
              <a:rPr lang="ru-RU" dirty="0" err="1" smtClean="0"/>
              <a:t>квесты</a:t>
            </a:r>
            <a:r>
              <a:rPr lang="ru-RU" dirty="0" smtClean="0"/>
              <a:t> – с 1995 года</a:t>
            </a:r>
          </a:p>
          <a:p>
            <a:r>
              <a:rPr lang="ru-RU" dirty="0" err="1" smtClean="0"/>
              <a:t>Лонгриды</a:t>
            </a:r>
            <a:endParaRPr lang="ru-RU" dirty="0" smtClean="0"/>
          </a:p>
          <a:p>
            <a:r>
              <a:rPr lang="en-US" dirty="0" smtClean="0"/>
              <a:t>G-</a:t>
            </a:r>
            <a:r>
              <a:rPr lang="ru-RU" dirty="0" smtClean="0"/>
              <a:t>сайты</a:t>
            </a:r>
          </a:p>
          <a:p>
            <a:r>
              <a:rPr lang="ru-RU" dirty="0" err="1" smtClean="0"/>
              <a:t>Инфографика</a:t>
            </a:r>
            <a:endParaRPr lang="ru-RU" dirty="0" smtClean="0"/>
          </a:p>
          <a:p>
            <a:r>
              <a:rPr lang="ru-RU" dirty="0" smtClean="0"/>
              <a:t>Интерпретация информации с помощью цифровых средств: облако слов, интеллект-карты, </a:t>
            </a:r>
            <a:r>
              <a:rPr lang="ru-RU" dirty="0" err="1" smtClean="0"/>
              <a:t>инфографика</a:t>
            </a:r>
            <a:r>
              <a:rPr lang="ru-RU" dirty="0" smtClean="0"/>
              <a:t>, </a:t>
            </a:r>
          </a:p>
          <a:p>
            <a:r>
              <a:rPr lang="ru-RU" dirty="0"/>
              <a:t>Перевернутый класс</a:t>
            </a:r>
          </a:p>
          <a:p>
            <a:r>
              <a:rPr lang="ru-RU" dirty="0"/>
              <a:t>Ментальные карты</a:t>
            </a:r>
          </a:p>
          <a:p>
            <a:r>
              <a:rPr lang="ru-RU" dirty="0"/>
              <a:t>Проектная деятельность</a:t>
            </a:r>
          </a:p>
          <a:p>
            <a:r>
              <a:rPr lang="ru-RU" dirty="0"/>
              <a:t>Исследовательская деятельность, основанная на </a:t>
            </a:r>
            <a:r>
              <a:rPr lang="ru-RU" dirty="0" err="1"/>
              <a:t>самостоятельност</a:t>
            </a:r>
            <a:r>
              <a:rPr lang="ru-RU" dirty="0"/>
              <a:t> активном творчестве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Дебаты</a:t>
            </a:r>
          </a:p>
          <a:p>
            <a:r>
              <a:rPr lang="ru-RU" dirty="0" smtClean="0"/>
              <a:t>Разработка интегрированных программ нового поколения</a:t>
            </a:r>
          </a:p>
          <a:p>
            <a:r>
              <a:rPr lang="ru-RU" dirty="0" smtClean="0"/>
              <a:t>Интеграция глобальных П в школьные предметы </a:t>
            </a:r>
          </a:p>
          <a:p>
            <a:r>
              <a:rPr lang="ru-RU" dirty="0" smtClean="0"/>
              <a:t>Интеграция глобальных и других ФГ в программы ВР</a:t>
            </a:r>
          </a:p>
          <a:p>
            <a:r>
              <a:rPr lang="ru-RU" dirty="0" smtClean="0"/>
              <a:t>Проектные лаборатории (научные, инженерные)</a:t>
            </a:r>
          </a:p>
          <a:p>
            <a:r>
              <a:rPr lang="ru-RU" dirty="0" smtClean="0"/>
              <a:t>Волонтерское движение</a:t>
            </a:r>
          </a:p>
          <a:p>
            <a:r>
              <a:rPr lang="ru-RU" dirty="0" smtClean="0"/>
              <a:t>Олимпиадное движение (не предметные олимпиады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ифы и реальность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«Отсталость» образования в царской России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Советская система образования «лучшая»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Предметные знания делают человека «образованным»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Мы все это уже знаем, это у нас уже есть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Академическое образование и предметные знания не формируют ФГ;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Обучение в школе ориентировано  </a:t>
            </a:r>
            <a:r>
              <a:rPr lang="ru-RU" sz="1400" dirty="0">
                <a:solidFill>
                  <a:schemeClr val="bg1"/>
                </a:solidFill>
              </a:rPr>
              <a:t>на «</a:t>
            </a:r>
            <a:r>
              <a:rPr lang="ru-RU" sz="1400" dirty="0" err="1">
                <a:solidFill>
                  <a:schemeClr val="bg1"/>
                </a:solidFill>
              </a:rPr>
              <a:t>сильномотивированных</a:t>
            </a:r>
            <a:r>
              <a:rPr lang="ru-RU" sz="1400" dirty="0">
                <a:solidFill>
                  <a:schemeClr val="bg1"/>
                </a:solidFill>
              </a:rPr>
              <a:t>» и «ориентированных на учебу</a:t>
            </a:r>
            <a:r>
              <a:rPr lang="ru-RU" sz="1400" dirty="0" smtClean="0">
                <a:solidFill>
                  <a:schemeClr val="bg1"/>
                </a:solidFill>
              </a:rPr>
              <a:t>»;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Имитация формирования ФГ – замена понятий;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Практикоориентированные</a:t>
            </a:r>
            <a:r>
              <a:rPr lang="ru-RU" sz="1400" dirty="0" smtClean="0">
                <a:solidFill>
                  <a:schemeClr val="bg1"/>
                </a:solidFill>
              </a:rPr>
              <a:t> задачи отсутствуют в ВПР, ОГЭ, ЕГЭ.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Формирование ФГ невозможно без </a:t>
            </a:r>
            <a:r>
              <a:rPr lang="ru-RU" sz="1400" dirty="0">
                <a:solidFill>
                  <a:schemeClr val="bg1"/>
                </a:solidFill>
              </a:rPr>
              <a:t>системных комплексных изменениях в </a:t>
            </a:r>
            <a:r>
              <a:rPr lang="ru-RU" sz="1400" dirty="0" smtClean="0">
                <a:solidFill>
                  <a:schemeClr val="bg1"/>
                </a:solidFill>
              </a:rPr>
              <a:t>школе 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Требуется «полная перезагрузка работы»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Внедрение </a:t>
            </a:r>
            <a:r>
              <a:rPr lang="ru-RU" sz="1400" dirty="0">
                <a:solidFill>
                  <a:schemeClr val="bg1"/>
                </a:solidFill>
              </a:rPr>
              <a:t>системно-</a:t>
            </a:r>
            <a:r>
              <a:rPr lang="ru-RU" sz="1400" dirty="0" err="1">
                <a:solidFill>
                  <a:schemeClr val="bg1"/>
                </a:solidFill>
              </a:rPr>
              <a:t>деятельностного</a:t>
            </a:r>
            <a:r>
              <a:rPr lang="ru-RU" sz="1400" dirty="0">
                <a:solidFill>
                  <a:schemeClr val="bg1"/>
                </a:solidFill>
              </a:rPr>
              <a:t> подхода в  современную школу— это уже </a:t>
            </a:r>
            <a:r>
              <a:rPr lang="ru-RU" sz="1400" dirty="0" smtClean="0">
                <a:solidFill>
                  <a:schemeClr val="bg1"/>
                </a:solidFill>
              </a:rPr>
              <a:t> норма</a:t>
            </a:r>
            <a:r>
              <a:rPr lang="ru-RU" sz="1400" dirty="0">
                <a:solidFill>
                  <a:schemeClr val="bg1"/>
                </a:solidFill>
              </a:rPr>
              <a:t>, зафиксированная в  </a:t>
            </a:r>
            <a:r>
              <a:rPr lang="ru-RU" sz="1400" dirty="0" smtClean="0">
                <a:solidFill>
                  <a:schemeClr val="bg1"/>
                </a:solidFill>
              </a:rPr>
              <a:t>законе и</a:t>
            </a:r>
            <a:r>
              <a:rPr lang="ru-RU" sz="1400" dirty="0">
                <a:solidFill>
                  <a:schemeClr val="bg1"/>
                </a:solidFill>
              </a:rPr>
              <a:t> новая образовательная практика.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Место работы по формированию ФГ в работе воспитательного блока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0249418"/>
              </p:ext>
            </p:extLst>
          </p:nvPr>
        </p:nvGraphicFramePr>
        <p:xfrm>
          <a:off x="457200" y="1131590"/>
          <a:ext cx="8229600" cy="346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500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каждом образовательном учреждении, в муниципалитете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Программа ВР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Использованы презентационные материалы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	Курсы для педагогов Республики Саха (Якутия) в </a:t>
            </a:r>
            <a:r>
              <a:rPr lang="ru-RU" dirty="0" err="1"/>
              <a:t>г.Казани</a:t>
            </a:r>
            <a:r>
              <a:rPr lang="ru-RU" dirty="0"/>
              <a:t> – Казанский федеральный университет. </a:t>
            </a:r>
            <a:r>
              <a:rPr lang="ru-RU" dirty="0" err="1"/>
              <a:t>Шайхелисламов</a:t>
            </a:r>
            <a:r>
              <a:rPr lang="ru-RU" dirty="0"/>
              <a:t> Раис </a:t>
            </a:r>
            <a:r>
              <a:rPr lang="ru-RU" dirty="0" err="1"/>
              <a:t>Фалихович</a:t>
            </a:r>
            <a:r>
              <a:rPr lang="ru-RU" dirty="0"/>
              <a:t>, директор Центра непрерывного повышения профессионального мастерства педагогических работников  КФУ. https://kpfu.ru/Rais.Shajhelislamov</a:t>
            </a:r>
          </a:p>
          <a:p>
            <a:r>
              <a:rPr lang="ru-RU" dirty="0"/>
              <a:t>2)	Презентационные материалы преподавателей курса - </a:t>
            </a:r>
            <a:r>
              <a:rPr lang="ru-RU" dirty="0" err="1"/>
              <a:t>Шайхелисламов</a:t>
            </a:r>
            <a:r>
              <a:rPr lang="ru-RU" dirty="0"/>
              <a:t> Р.Ф., Волкова О.В., Кадырова Ф.З., </a:t>
            </a:r>
            <a:r>
              <a:rPr lang="ru-RU" dirty="0" err="1"/>
              <a:t>Лингазова</a:t>
            </a:r>
            <a:r>
              <a:rPr lang="ru-RU" dirty="0"/>
              <a:t> Г.Б., </a:t>
            </a:r>
            <a:r>
              <a:rPr lang="ru-RU" dirty="0" err="1"/>
              <a:t>Ожмерова</a:t>
            </a:r>
            <a:r>
              <a:rPr lang="ru-RU" dirty="0"/>
              <a:t> Н.Ю., </a:t>
            </a:r>
            <a:r>
              <a:rPr lang="ru-RU" dirty="0" err="1"/>
              <a:t>Минаглиева</a:t>
            </a:r>
            <a:r>
              <a:rPr lang="ru-RU" dirty="0"/>
              <a:t> Л.Э,, </a:t>
            </a:r>
          </a:p>
        </p:txBody>
      </p:sp>
    </p:spTree>
    <p:extLst>
      <p:ext uri="{BB962C8B-B14F-4D97-AF65-F5344CB8AC3E}">
        <p14:creationId xmlns:p14="http://schemas.microsoft.com/office/powerpoint/2010/main" val="26333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Использована литература: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	Коваль Т.В., </a:t>
            </a:r>
            <a:r>
              <a:rPr lang="ru-RU" dirty="0" err="1"/>
              <a:t>Дюкова</a:t>
            </a:r>
            <a:r>
              <a:rPr lang="ru-RU" dirty="0"/>
              <a:t> С.Е. Глобальные компетенции — новый компонент </a:t>
            </a:r>
            <a:r>
              <a:rPr lang="ru-RU" dirty="0" err="1"/>
              <a:t>функ</a:t>
            </a:r>
            <a:r>
              <a:rPr lang="ru-RU" dirty="0"/>
              <a:t>- </a:t>
            </a:r>
            <a:r>
              <a:rPr lang="ru-RU" dirty="0" err="1"/>
              <a:t>циональной</a:t>
            </a:r>
            <a:r>
              <a:rPr lang="ru-RU" dirty="0"/>
              <a:t> грамотности // Отечественная и </a:t>
            </a:r>
            <a:r>
              <a:rPr lang="ru-RU" dirty="0" err="1"/>
              <a:t>зарубеж</a:t>
            </a:r>
            <a:r>
              <a:rPr lang="ru-RU" dirty="0"/>
              <a:t>- </a:t>
            </a:r>
            <a:r>
              <a:rPr lang="ru-RU" dirty="0" err="1"/>
              <a:t>ная</a:t>
            </a:r>
            <a:r>
              <a:rPr lang="ru-RU" dirty="0"/>
              <a:t> педагогика. 2019. Т. 1, № 4 (61). С. 112–123. </a:t>
            </a:r>
          </a:p>
          <a:p>
            <a:r>
              <a:rPr lang="ru-RU" dirty="0"/>
              <a:t>2)	</a:t>
            </a:r>
            <a:r>
              <a:rPr lang="ru-RU" dirty="0" err="1"/>
              <a:t>Половникова</a:t>
            </a:r>
            <a:r>
              <a:rPr lang="ru-RU" dirty="0"/>
              <a:t> А.В., Козлова А.А. Задания по финансовой грамотности в контексте реализации системно-</a:t>
            </a:r>
            <a:r>
              <a:rPr lang="ru-RU" dirty="0" err="1"/>
              <a:t>деятельностного</a:t>
            </a:r>
            <a:r>
              <a:rPr lang="ru-RU" dirty="0"/>
              <a:t> </a:t>
            </a:r>
            <a:r>
              <a:rPr lang="ru-RU" dirty="0" err="1"/>
              <a:t>подхо</a:t>
            </a:r>
            <a:r>
              <a:rPr lang="ru-RU" dirty="0"/>
              <a:t>- да: особенности моделирования и опыт апробации // Отечественная и  зарубежная педагогика. 2019. Т.  1, № 4 (61). С. 159–176.</a:t>
            </a:r>
          </a:p>
          <a:p>
            <a:r>
              <a:rPr lang="ru-RU" dirty="0"/>
              <a:t>3)	</a:t>
            </a:r>
            <a:r>
              <a:rPr lang="ru-RU" dirty="0" err="1"/>
              <a:t>Пентин</a:t>
            </a:r>
            <a:r>
              <a:rPr lang="ru-RU" dirty="0"/>
              <a:t> А.Ю., Никифоров Г.Г., Никишова Е.А. Формы использования заданий по оцениванию и  формированию естественнонаучной грамотности в  учебном процессе // Отечественная и  зарубежная педагогика. 2019. Т. 1, № 4 (61). С. 177–195.</a:t>
            </a:r>
          </a:p>
          <a:p>
            <a:r>
              <a:rPr lang="ru-RU" dirty="0"/>
              <a:t>4)	Авдеенко Н.А., Демидова М.Ю., Ковалева Г.С., Логинова О.Б., Михайлова А.М., Яковлева С.Г. Основные подходы к  оценке креативного мышления в  рамках проекта «Мониторинг формирования функциональной </a:t>
            </a:r>
            <a:r>
              <a:rPr lang="ru-RU" dirty="0" err="1"/>
              <a:t>гра</a:t>
            </a:r>
            <a:r>
              <a:rPr lang="ru-RU" dirty="0"/>
              <a:t>- </a:t>
            </a:r>
            <a:r>
              <a:rPr lang="ru-RU" dirty="0" err="1"/>
              <a:t>мотности</a:t>
            </a:r>
            <a:r>
              <a:rPr lang="ru-RU" dirty="0"/>
              <a:t>» // Отечественная и зарубежная педагогика. 2019. Т. 1, № 4 (61). С. 124–145.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«Функционально </a:t>
            </a:r>
            <a:r>
              <a:rPr lang="ru-RU" i="1" dirty="0"/>
              <a:t>грамотный человек— это человек, который способен использовать все постоянно приобретаемые в течение жизни знания, умения и навыки для решения максимально широкого диапазона жизненных задач в  различных сферах человеческой деятельности, общения и социальных отношений» </a:t>
            </a:r>
            <a:endParaRPr lang="ru-RU" i="1" dirty="0" smtClean="0"/>
          </a:p>
          <a:p>
            <a:pPr marL="0" indent="0" algn="r">
              <a:buNone/>
            </a:pPr>
            <a:r>
              <a:rPr lang="ru-RU" sz="2400" dirty="0"/>
              <a:t>Ведущий российский психолог и  лингвист, академик РАО Алексей Алексеевич </a:t>
            </a:r>
            <a:r>
              <a:rPr lang="ru-RU" sz="2400" dirty="0" smtClean="0"/>
              <a:t>Леонтьев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0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Навыки 21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6 базовых навыков</a:t>
            </a:r>
          </a:p>
          <a:p>
            <a:r>
              <a:rPr lang="ru-RU" dirty="0" smtClean="0"/>
              <a:t>4 компетенции</a:t>
            </a:r>
          </a:p>
          <a:p>
            <a:r>
              <a:rPr lang="ru-RU" dirty="0" smtClean="0"/>
              <a:t>6 личностных компетенций</a:t>
            </a:r>
          </a:p>
          <a:p>
            <a:pPr marL="0" indent="0">
              <a:buNone/>
            </a:pPr>
            <a:r>
              <a:rPr lang="ru-RU" dirty="0" smtClean="0"/>
              <a:t>Всего : 16 наименований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 smtClean="0"/>
              <a:t>Функциональная ГРАМОТНОСТЬ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«Индекс развития человеческого потенциала» (ИРЧП) — интегральный показатель, рассчитываемый ежегодно для </a:t>
            </a:r>
            <a:r>
              <a:rPr lang="ru-RU" dirty="0" err="1"/>
              <a:t>межстранового</a:t>
            </a:r>
            <a:r>
              <a:rPr lang="ru-RU" dirty="0"/>
              <a:t> сравнения и измерения уровня жизни, грамотности, образованности и долголетия как основных характеристик человеческого потенциала исследуемой территории.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1763688" y="551598"/>
            <a:ext cx="4518000" cy="4518139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51620" y="188257"/>
            <a:ext cx="7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549F"/>
                </a:solidFill>
                <a:latin typeface="PT Sans" panose="020B0503020203020204" pitchFamily="34" charset="-52"/>
              </a:rPr>
              <a:t>Функциональная грамотность </a:t>
            </a:r>
            <a:r>
              <a:rPr lang="ru-RU" sz="1600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– активная </a:t>
            </a:r>
            <a:r>
              <a:rPr lang="ru-RU" sz="1600" dirty="0">
                <a:solidFill>
                  <a:srgbClr val="00549F"/>
                </a:solidFill>
                <a:latin typeface="PT Sans" panose="020B0503020203020204" pitchFamily="34" charset="-52"/>
              </a:rPr>
              <a:t>составляющая человеческого потенциала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64961" y="1641676"/>
            <a:ext cx="2760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ЧЕЛОВЕЧЕСКИЙ КАПИТАЛ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602547" y="411510"/>
            <a:ext cx="4894789" cy="4894789"/>
            <a:chOff x="2610659" y="357534"/>
            <a:chExt cx="4894789" cy="4894789"/>
          </a:xfrm>
        </p:grpSpPr>
        <p:pic>
          <p:nvPicPr>
            <p:cNvPr id="46" name="Picture 2" descr="Что такое функциональная грамотность? - ИНО МГПУ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659" y="357534"/>
              <a:ext cx="4894789" cy="489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Овал 46"/>
            <p:cNvSpPr/>
            <p:nvPr/>
          </p:nvSpPr>
          <p:spPr>
            <a:xfrm>
              <a:off x="3347864" y="103215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2765450" y="242773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6105376" y="1032150"/>
              <a:ext cx="692522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6690712" y="242773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6105768" y="380199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3347864" y="382331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274996" y="1225381"/>
              <a:ext cx="7938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ЧИТАТЕЛЬСКАЯ </a:t>
              </a:r>
            </a:p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ГРАМОТНОСТЬ </a:t>
              </a:r>
              <a:endParaRPr lang="ru-RU" sz="700" dirty="0">
                <a:solidFill>
                  <a:srgbClr val="40404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984597" y="1217537"/>
              <a:ext cx="9188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МАТЕМАТИЧЕСКАЯ</a:t>
              </a:r>
            </a:p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 ГРАМОТНОСТЬ </a:t>
              </a:r>
              <a:endParaRPr lang="ru-RU" sz="700" dirty="0">
                <a:solidFill>
                  <a:srgbClr val="40404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701398" y="2571750"/>
              <a:ext cx="77617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ЕСТЕСТВЕННО-</a:t>
              </a:r>
            </a:p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НАУЧНАЯ </a:t>
              </a:r>
            </a:p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ГРАМОТНОСТЬ </a:t>
              </a:r>
              <a:endParaRPr lang="ru-RU" sz="700" dirty="0">
                <a:solidFill>
                  <a:srgbClr val="404040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601814" y="2603174"/>
              <a:ext cx="82586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 smtClean="0">
                  <a:solidFill>
                    <a:srgbClr val="404040"/>
                  </a:solidFill>
                </a:rPr>
                <a:t>ФИНАНСОВАЯ</a:t>
              </a:r>
              <a:r>
                <a:rPr lang="ru-RU" sz="700" dirty="0" smtClean="0">
                  <a:solidFill>
                    <a:srgbClr val="404040"/>
                  </a:solidFill>
                </a:rPr>
                <a:t> </a:t>
              </a:r>
            </a:p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ГРАМОТНОСТЬ </a:t>
              </a:r>
              <a:endParaRPr lang="ru-RU" sz="700" dirty="0">
                <a:solidFill>
                  <a:srgbClr val="404040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329496" y="4013998"/>
              <a:ext cx="6848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КРЕАТИВНОЕ</a:t>
              </a:r>
            </a:p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МЫШЛЕНИЕ </a:t>
              </a:r>
              <a:endParaRPr lang="ru-RU" sz="700" dirty="0">
                <a:solidFill>
                  <a:srgbClr val="404040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49121" y="4010176"/>
              <a:ext cx="8050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ГЛОБАЛЬНЫЕ</a:t>
              </a:r>
            </a:p>
            <a:p>
              <a:pPr algn="ctr"/>
              <a:r>
                <a:rPr lang="ru-RU" sz="700" dirty="0" smtClean="0">
                  <a:solidFill>
                    <a:srgbClr val="404040"/>
                  </a:solidFill>
                </a:rPr>
                <a:t>КОМПЕТЕНЦИИ</a:t>
              </a:r>
              <a:endParaRPr lang="ru-RU" sz="700" dirty="0">
                <a:solidFill>
                  <a:srgbClr val="404040"/>
                </a:solidFill>
              </a:endParaRPr>
            </a:p>
          </p:txBody>
        </p:sp>
      </p:grpSp>
      <p:sp>
        <p:nvSpPr>
          <p:cNvPr id="28" name="AutoShape 4" descr="Текст стратегии — Стратегия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2153" y="635499"/>
            <a:ext cx="1103235" cy="5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2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kumimoji="0" lang="en-US" sz="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" y="343584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51620" y="188257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Функциональная грамотность</a:t>
            </a:r>
          </a:p>
        </p:txBody>
      </p:sp>
      <p:sp>
        <p:nvSpPr>
          <p:cNvPr id="28" name="AutoShape 4" descr="Текст стратегии — Стратегия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9149540"/>
              </p:ext>
            </p:extLst>
          </p:nvPr>
        </p:nvGraphicFramePr>
        <p:xfrm>
          <a:off x="1115616" y="987574"/>
          <a:ext cx="77048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1" name="Picture 2" descr="Looking forward to PISA - OECD Education and Skills Tod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51" y="530190"/>
            <a:ext cx="616639" cy="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Organisation for Economic Co-operation and Development (OECD) | ИНИЦИАТИВА  ПРОЗРАЧНОСТИ ДОБЫВАЮЩИХ ОТРАСЛЕЙ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08" y="335109"/>
            <a:ext cx="1262835" cy="6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5554</TotalTime>
  <Words>2894</Words>
  <Application>Microsoft Office PowerPoint</Application>
  <PresentationFormat>Экран (16:9)</PresentationFormat>
  <Paragraphs>673</Paragraphs>
  <Slides>37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PT Sans</vt:lpstr>
      <vt:lpstr>Times New Roman</vt:lpstr>
      <vt:lpstr>Wingdings</vt:lpstr>
      <vt:lpstr>Тема Office</vt:lpstr>
      <vt:lpstr>Февральское совещание работников образования Сунтарского улуса «Формирование функциональной грамотности как фактор повышения качества образования»</vt:lpstr>
      <vt:lpstr>Стратегическая цель реализации проекта по развитию функциональной грамотности школьников на период до 2024 года  </vt:lpstr>
      <vt:lpstr>Нормативно-правовая база  </vt:lpstr>
      <vt:lpstr>Использованы презентационные материалы  </vt:lpstr>
      <vt:lpstr>Использована литература: </vt:lpstr>
      <vt:lpstr>Презентация PowerPoint</vt:lpstr>
      <vt:lpstr>Навыки 21 века</vt:lpstr>
      <vt:lpstr>Презентация PowerPoint</vt:lpstr>
      <vt:lpstr>Презентация PowerPoint</vt:lpstr>
      <vt:lpstr>Презентация PowerPoint</vt:lpstr>
      <vt:lpstr>Читательская грамотность матрица – система элементов </vt:lpstr>
      <vt:lpstr>Естественно-научная матрица  </vt:lpstr>
      <vt:lpstr>Математическая матрица </vt:lpstr>
      <vt:lpstr>Креативное мышление матрица</vt:lpstr>
      <vt:lpstr>Глобальная компетенция матрица </vt:lpstr>
      <vt:lpstr>Результат тестирования российских школьников по ГК в 2018 г</vt:lpstr>
      <vt:lpstr>Характеристика заданий Задания составлены в форме тестов, анкет, текстовых заданий, ситуаций</vt:lpstr>
      <vt:lpstr>Особенности текста заданий </vt:lpstr>
      <vt:lpstr>Кодификатор действий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 для воспитательного блока школ</vt:lpstr>
      <vt:lpstr>ФГ  как основа социализации обучающихся   </vt:lpstr>
      <vt:lpstr>Особенности заданий по креативному мышлению и глобальной компетенции</vt:lpstr>
      <vt:lpstr>Презентация PowerPoint</vt:lpstr>
      <vt:lpstr>Презентация PowerPoint</vt:lpstr>
      <vt:lpstr>Дорожная карта </vt:lpstr>
      <vt:lpstr>Структура дорожной карты </vt:lpstr>
      <vt:lpstr>Презентация PowerPoint</vt:lpstr>
      <vt:lpstr>Презентация PowerPoint</vt:lpstr>
      <vt:lpstr> Опыт российских школ – формы работы по формированию функциональной грамотности  </vt:lpstr>
      <vt:lpstr>Мифы и реальность</vt:lpstr>
      <vt:lpstr>Место работы по формированию ФГ в работе воспитательного блока </vt:lpstr>
      <vt:lpstr>В каждом образовательном учреждении, в муниципалитете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Лидия</cp:lastModifiedBy>
  <cp:revision>469</cp:revision>
  <dcterms:created xsi:type="dcterms:W3CDTF">2020-07-15T10:53:07Z</dcterms:created>
  <dcterms:modified xsi:type="dcterms:W3CDTF">2022-02-22T00:55:14Z</dcterms:modified>
</cp:coreProperties>
</file>