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74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2546" autoAdjust="0"/>
  </p:normalViewPr>
  <p:slideViewPr>
    <p:cSldViewPr>
      <p:cViewPr varScale="1">
        <p:scale>
          <a:sx n="80" d="100"/>
          <a:sy n="80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7931C-3B56-4ECB-8D18-F899A7179723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FB1EE-EFFA-43AA-857A-DAF2C3D10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Все бланки ответов заполняются яркими черными чернилами.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Участник тестирования должен изображать каждую цифру и букву во всех заполняемых полях бланков, тщательно копируя образец ее написания из строки с образцами написания символов, расположенной в верхней части бланка ответов №1. </a:t>
            </a:r>
          </a:p>
          <a:p>
            <a:pPr algn="just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Небрежное написание символов может привести к тому, что при автоматизированной обработке символ может быть распознан неправильно.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FB1EE-EFFA-43AA-857A-DAF2C3D106A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Все бланки ответов заполняются яркими черными чернилами.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Участник тестирования должен изображать каждую цифру и букву во всех заполняемых полях бланков, тщательно копируя образец ее написания из строки с образцами написания символов, расположенной в верхней части бланка ответов №1. </a:t>
            </a:r>
          </a:p>
          <a:p>
            <a:pPr algn="just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Небрежное написание символов может привести к тому, что при автоматизированной обработке символ может быть распознан неправильно.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FB1EE-EFFA-43AA-857A-DAF2C3D106A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Все бланки ответов заполняются яркими черными чернилами.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Участник тестирования должен изображать каждую цифру и букву во всех заполняемых полях бланков, тщательно копируя образец ее написания из строки с образцами написания символов, расположенной в верхней части бланка ответов №1. </a:t>
            </a:r>
          </a:p>
          <a:p>
            <a:pPr algn="just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Небрежное написание символов может привести к тому, что при автоматизированной обработке символ может быть распознан неправильно.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FB1EE-EFFA-43AA-857A-DAF2C3D106A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Все бланки ответов заполняются яркими черными чернилами.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Участник тестирования должен изображать каждую цифру и букву во всех заполняемых полях бланков, тщательно копируя образец ее написания из строки с образцами написания символов, расположенной в верхней части бланка ответов №1. </a:t>
            </a:r>
          </a:p>
          <a:p>
            <a:pPr algn="just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Небрежное написание символов может привести к тому, что при автоматизированной обработке символ может быть распознан неправильно.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FB1EE-EFFA-43AA-857A-DAF2C3D106A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Все бланки ответов заполняются яркими черными чернилами.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Участник тестирования должен изображать каждую цифру и букву во всех заполняемых полях бланков, тщательно копируя образец ее написания из строки с образцами написания символов, расположенной в верхней части бланка ответов №1. </a:t>
            </a:r>
          </a:p>
          <a:p>
            <a:pPr algn="just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Небрежное написание символов может привести к тому, что при автоматизированной обработке символ может быть распознан неправильно.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FB1EE-EFFA-43AA-857A-DAF2C3D106A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4BCF-31FB-4476-9D22-0E503B4DF5FB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3F11-C69E-4606-B12F-33D3EB7FC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tiff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Бланки ГИА – 9: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Государственный выпускной экзамен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Национальный экзамен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ГИА-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14575" cy="123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:\Белолюбская Вениалина Вениаминовна\АРХИВ_2016\ГИА_9\ГИА9.Шаблоны.Вер4\Для тех, у кого химия без Эксперимента (с формами 13 и 18)\GIA_RAB_ved_v1\GIA16_Vd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0"/>
            <a:ext cx="4857752" cy="6870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:\Белолюбская Вениалина Вениаминовна\АРХИВ_2016\ГИА_9\ГИА9.Шаблоны.Вер4\Для тех, у кого химия без Эксперимента (с формами 13 и 18)\GIA_RAB_ved_v1\GIA16_Vd02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4857784" cy="6869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541338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Для автоматизированной обработки экзаменационных материалов по ГВЭ и НЭ применяются следующие типы бланков: </a:t>
            </a:r>
          </a:p>
          <a:p>
            <a:pPr marL="722313" indent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бланк регистрации;</a:t>
            </a:r>
          </a:p>
          <a:p>
            <a:pPr marL="722313" indent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бланк ответов;</a:t>
            </a:r>
          </a:p>
          <a:p>
            <a:pPr marL="722313" indent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дополнительный бланк ответов</a:t>
            </a:r>
          </a:p>
          <a:p>
            <a:pPr marL="722313" indent="0"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541338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Общая структура бланков регистрации едина для всех предметов ГВЭ и НЭ.</a:t>
            </a:r>
          </a:p>
          <a:p>
            <a:pPr marL="0" indent="541338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Бланки является машиночитаемыми формами, имеют размер 210 мм × 297 мм (А4)</a:t>
            </a:r>
          </a:p>
          <a:p>
            <a:pPr marL="0" indent="541338"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ГИА-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428728" cy="764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Бланки ГВЭ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ГИА-2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428728" cy="764340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>
            <a:off x="4857752" y="1071546"/>
            <a:ext cx="3714776" cy="5252409"/>
            <a:chOff x="2643174" y="1071546"/>
            <a:chExt cx="3714776" cy="5252409"/>
          </a:xfrm>
        </p:grpSpPr>
        <p:pic>
          <p:nvPicPr>
            <p:cNvPr id="5122" name="Picture 2" descr="C:\Documents and Settings\Admin\Рабочий стол\ГИА-9_2017\Бланки ГИА-9 2017\Бланки ГВЭ-9_2017\Бланк регистрации ГВЭ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43174" y="1071546"/>
              <a:ext cx="3714776" cy="5252409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2643174" y="1571612"/>
              <a:ext cx="3714776" cy="1857388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7254962" y="4701632"/>
            <a:ext cx="1000132" cy="35719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1472" y="1071546"/>
            <a:ext cx="40005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бланке регистрации заполняются: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Регион;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Код образовательного учреждения;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Номер и буква класса (если есть);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Код пункта проведения;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Номер аудитории;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Дата;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Код предмета;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Название предмета;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Код работы;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Фамилия;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Имя;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Отчество (при наличии);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Номер документа, удостоверяющего личность (серия (если есть), номер (только цифры);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Подпись участника (в нижней части бланка)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Бланки ГВЭ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ГИА-2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428728" cy="764340"/>
          </a:xfrm>
          <a:prstGeom prst="rect">
            <a:avLst/>
          </a:prstGeom>
          <a:noFill/>
        </p:spPr>
      </p:pic>
      <p:pic>
        <p:nvPicPr>
          <p:cNvPr id="5122" name="Picture 2" descr="C:\Documents and Settings\Admin\Рабочий стол\ГИА-9_2017\Бланки ГИА-9 2017\Бланки ГВЭ-9_2017\Бланк регистрации ГВЭ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071546"/>
            <a:ext cx="3714776" cy="525240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857752" y="5429264"/>
            <a:ext cx="3714776" cy="64294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1472" y="1071546"/>
            <a:ext cx="400052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нижней части бланка регистрации располагаются поля, заполняемые ответственным организатором в аудитории ППЭ в случаях, если участник ОГЭ удален с экзамена в связи с нарушением порядка проведения или не закончил экзамен по уважительной причине. </a:t>
            </a:r>
          </a:p>
          <a:p>
            <a:pPr algn="just"/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Служебные поля «Резерв 1» и «Резерв 2» не заполняются.</a:t>
            </a:r>
          </a:p>
          <a:p>
            <a:pPr algn="just"/>
            <a:endParaRPr lang="ru-R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Бланки ГВЭ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ГИА-2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428728" cy="764340"/>
          </a:xfrm>
          <a:prstGeom prst="rect">
            <a:avLst/>
          </a:prstGeom>
          <a:noFill/>
        </p:spPr>
      </p:pic>
      <p:pic>
        <p:nvPicPr>
          <p:cNvPr id="6146" name="Picture 2" descr="C:\Documents and Settings\Admin\Рабочий стол\ГИА-9_2017\Бланки ГИА-9 2017\Бланки ГВЭ-9_2017\Бланк ответов ГВЭ 2017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071546"/>
            <a:ext cx="3587251" cy="507209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07154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Верхняя  часть бланка ответов заполняется участником: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Код региона;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Код предмета;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Название предмета;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Номер варианта;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Код работы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Основную часть бланка занимает область записи ответов на задания с ответом в развернутой форме.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этой области внутри границ участник записывает ответы на соответствующие задания строго в соответствии с требованиями КИМ.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При недостатке места для ответов на бланке ответов участник может вносить развернутые ответы на соответствующие задания в дополнительный бланк ответов.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500174"/>
            <a:ext cx="3571900" cy="5715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2143116"/>
            <a:ext cx="3571900" cy="371477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ГИА-9_2017\Бланки ГИА-9 2017\Бланки ГВЭ-9_2017\Дополнительный бланк ответов ГВЭ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928670"/>
            <a:ext cx="3786214" cy="53534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Бланки ГВЭ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ГИА-20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1428728" cy="76434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071546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При недостатке места для ответов на основном бланке ответов участник экзамена может продолжить записи на дополнительном бланке ответов, выдаваемом организатором в аудитории по требованию участника в случае, когда на основном бланке ответов  не осталось.</a:t>
            </a: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 случае заполнения дополнительного бланка ответов  при незаполненном основном бланке ответов, ответы, внесенные в дополнительный бланк ответов, оцениваться не будут.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357298"/>
            <a:ext cx="3571900" cy="5715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2071678"/>
            <a:ext cx="3571900" cy="385765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Бланки НЭ*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ГИА-2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428728" cy="764340"/>
          </a:xfrm>
          <a:prstGeom prst="rect">
            <a:avLst/>
          </a:prstGeom>
          <a:noFill/>
        </p:spPr>
      </p:pic>
      <p:pic>
        <p:nvPicPr>
          <p:cNvPr id="8195" name="Picture 3" descr="C:\Documents and Settings\Admin\Рабочий стол\ГИА-9_2017\Бланки ГИА-9 2017\Бланки НЭ ГИА-9 2017(1)\Бланки НЭ 2017 г\Бланки РЯ ГИА9 2017 БО_Ав_Од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071546"/>
            <a:ext cx="3536727" cy="5000660"/>
          </a:xfrm>
          <a:prstGeom prst="rect">
            <a:avLst/>
          </a:prstGeom>
          <a:noFill/>
        </p:spPr>
      </p:pic>
      <p:pic>
        <p:nvPicPr>
          <p:cNvPr id="8196" name="Picture 4" descr="C:\Documents and Settings\Admin\Рабочий стол\ГИА-9_2017\Бланки ГИА-9 2017\Бланки НЭ ГИА-9 2017(1)\Бланки НЭ 2017 г\Бланки РЯ ГИА9 2017 БО_доп_Руч_Од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071546"/>
            <a:ext cx="3643311" cy="5151363"/>
          </a:xfrm>
          <a:prstGeom prst="rect">
            <a:avLst/>
          </a:prstGeom>
          <a:noFill/>
        </p:spPr>
      </p:pic>
      <p:pic>
        <p:nvPicPr>
          <p:cNvPr id="8194" name="Picture 2" descr="C:\Documents and Settings\Admin\Рабочий стол\ГИА-9_2017\Бланки ГИА-9 2017\Бланки НЭ ГИА-9 2017(1)\Бланки НЭ 2017 г\Бланки РЯ ГИА9 2017 БР_Ав_Од3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1807607"/>
            <a:ext cx="3571900" cy="505039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150114"/>
            <a:ext cx="2857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  <a:latin typeface="Arial Narrow" pitchFamily="34" charset="0"/>
              </a:rPr>
              <a:t>*Правила заполнения бланков аналогичны с ГВЭ</a:t>
            </a:r>
            <a:endParaRPr lang="ru-RU" sz="2000" i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Формы ГИА – 9 для автоматизированной обработки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ГИА-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14575" cy="123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:\Белолюбская Вениалина Вениаминовна\АРХИВ_2016\ГИА_9\ГИА9.Шаблоны.Вер4\Для тех, у кого химия без Эксперимента (с формами 13 и 18)\GIA_RAB_ved_v1\GIA16_Vd04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65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649</Words>
  <Application>Microsoft Office PowerPoint</Application>
  <PresentationFormat>Экран (4:3)</PresentationFormat>
  <Paragraphs>65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Бланки ГИА – 9: Государственный выпускной экзамен Национальный экзамен</vt:lpstr>
      <vt:lpstr>Общие сведения</vt:lpstr>
      <vt:lpstr>Бланки ГВЭ</vt:lpstr>
      <vt:lpstr>Бланки ГВЭ</vt:lpstr>
      <vt:lpstr>Бланки ГВЭ</vt:lpstr>
      <vt:lpstr>Бланки ГВЭ</vt:lpstr>
      <vt:lpstr>Бланки НЭ*</vt:lpstr>
      <vt:lpstr>Формы ГИА – 9 для автоматизированной обработки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HP</cp:lastModifiedBy>
  <cp:revision>8</cp:revision>
  <dcterms:created xsi:type="dcterms:W3CDTF">2017-03-29T10:36:23Z</dcterms:created>
  <dcterms:modified xsi:type="dcterms:W3CDTF">2019-08-29T08:47:25Z</dcterms:modified>
</cp:coreProperties>
</file>